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  <a:endParaRPr sz="1000">
              <a:solidFill>
                <a:schemeClr val="dk2"/>
              </a:solidFill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593375" y="134975"/>
            <a:ext cx="7970100" cy="1372500"/>
          </a:xfrm>
          <a:prstGeom prst="rect">
            <a:avLst/>
          </a:prstGeom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800">
                <a:solidFill>
                  <a:srgbClr val="000000"/>
                </a:solidFill>
              </a:rPr>
              <a:t>Daniel Bernoulli</a:t>
            </a:r>
            <a:endParaRPr b="1" sz="4800">
              <a:solidFill>
                <a:srgbClr val="000000"/>
              </a:solidFill>
            </a:endParaRPr>
          </a:p>
          <a:p>
            <a:pPr indent="0" lvl="0" marL="0" rt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000000"/>
                </a:solidFill>
              </a:rPr>
              <a:t>Swiss Mathematician and Physicist</a:t>
            </a:r>
            <a:endParaRPr b="1" sz="2800">
              <a:solidFill>
                <a:srgbClr val="000000"/>
              </a:solidFill>
            </a:endParaRP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2798800" y="1586675"/>
            <a:ext cx="6033600" cy="3122400"/>
          </a:xfrm>
          <a:prstGeom prst="rect">
            <a:avLst/>
          </a:prstGeom>
        </p:spPr>
        <p:txBody>
          <a:bodyPr anchorCtr="0" anchor="t" bIns="91425" lIns="91425" rIns="91425" wrap="square" tIns="91425">
            <a:no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February 8, 1700 – March 17, 1782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Pioneer in fluid mechanics, probability and statistics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Bernoulli's principle: equation showing that fluid (e.g. air) pressure falls as fluid velocity increases</a:t>
            </a:r>
            <a:endParaRPr sz="2400">
              <a:solidFill>
                <a:srgbClr val="000000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Char char="●"/>
            </a:pPr>
            <a:r>
              <a:rPr lang="en" sz="2400">
                <a:solidFill>
                  <a:srgbClr val="000000"/>
                </a:solidFill>
              </a:rPr>
              <a:t>Explains airplane wing design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6" name="Shape 56"/>
          <p:cNvSpPr txBox="1"/>
          <p:nvPr/>
        </p:nvSpPr>
        <p:spPr>
          <a:xfrm>
            <a:off x="2393775" y="4508750"/>
            <a:ext cx="6362400" cy="557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/>
              <a:t>Wikipedia: https://en.wikipedia.org/wiki/Daniel_Bernoulli</a:t>
            </a:r>
            <a:endParaRPr b="1" sz="1200"/>
          </a:p>
        </p:txBody>
      </p:sp>
      <p:pic>
        <p:nvPicPr>
          <p:cNvPr id="57" name="Shape 5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6425" y="1586675"/>
            <a:ext cx="2201800" cy="3122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