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68" r:id="rId2"/>
    <p:sldId id="269" r:id="rId3"/>
    <p:sldId id="267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8531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9765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7415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7684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9544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563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images.google.com/url?sa=i&amp;rct=j&amp;q=&amp;esrc=s&amp;source=imgres&amp;cd=&amp;cad=rja&amp;uact=8&amp;ved=0ahUKEwjK0_rF4dLYAhVhzIMKHa0uAW4QjRwIBw&amp;url=https://www.nasa.gov/mission_pages/sunearth/news/gallery/index.html&amp;psig=AOvVaw0y0LrwZkLLcHFz-RGGf92r&amp;ust=151585808277725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TH6ZFpNEO10Ox1-T3r9V_m6gVr4BCqSTVwyOzpTNKPuMVLV8KP12XupuoUZLuTwk1OhIs0nKctHLyUdm2pqJozlNtO7FpU05mS4TAU7UNeMz0MT8dKs--WBH56zVcy8HmMSVn7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31" y="609599"/>
            <a:ext cx="28575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862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409575"/>
            <a:ext cx="47625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8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tk3ntIdzoUp3NFJk7PDWbr3HDU6T1rPMLbHjPIrNBMAMdnipmV2P9l34heyhAoNVX_GQB6AjQTv65juSCqMyBosR-ZYriYYxL7QWOTECKStfidMdsh7M6YGVcB-LKcqGgpFN3OQGlB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031" y="796480"/>
            <a:ext cx="47625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368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4.googleusercontent.com/zXi22cum-iYF0pt-JbtmDPDEmaBr2R5tx-9rGRUUWt4Ho1nJ7Ruc3gPhd5IRVFX4hFmS2MQT7aztT_LnmUowEiqv7PwZb2J0kb_VEKHA-eLmC_bbAWyLAtJE0tZPdiPum95ceFY3c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391" y="724535"/>
            <a:ext cx="589597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442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664" y="0"/>
            <a:ext cx="2754335" cy="25115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8" y="0"/>
            <a:ext cx="4447368" cy="3730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461" y="2725639"/>
            <a:ext cx="3817370" cy="25466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05352" y="16038"/>
            <a:ext cx="3584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Newton's </a:t>
            </a:r>
            <a:r>
              <a:rPr lang="en-US" sz="3200" b="1" dirty="0" smtClean="0"/>
              <a:t>Rings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8965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100" y="-57062"/>
            <a:ext cx="7189657" cy="5143500"/>
          </a:xfrm>
          <a:prstGeom prst="rect">
            <a:avLst/>
          </a:prstGeom>
        </p:spPr>
      </p:pic>
      <p:pic>
        <p:nvPicPr>
          <p:cNvPr id="3074" name="Picture 2" descr="data:image/png;base64,iVBORw0KGgoAAAANSUhEUgAAAMgAAADICAYAAACtWK6eAAAHZElEQVR4nO2aQZLkMAgE+/+f1rxgCBkVorAzI3RTowKTc9jY3wKAf/l1BwBwBkEAAhAEIABBAAIQBCAAQQACEAQgAEEAAhAEIABBAAIQBCAAQQACUoL8fr8RR9VXdZ3qvlQ5Vfmn7MNaCLLVV3UdBPHch7UQZKuv6joI4rkPayHIVl/VdRDEcx/WQpCtvqrrIIjnPqyFIFt9VddBEM99WEssSBeqhVS9O6X+03dV96tBkMM8UxYYQXIgyGGeKQuMIDkQ5DDPlAVGkBwIcphnygIjSA4EOcwzZYERJMc4QZ5+6OoPpMpTnb9rDk+Zvg9hb6kfDR8IguTuV7+LICYDQZDc/ep3EcRkIAiSu1/9LoKYDARBcver30UQk4EgSO5+9bsIYj6Q6pzV+bvefes+rIUgV3NW5+969637sBaCXM1Znb/r3bfuw1oIcjVndf6ud9+6D2shyNWc1fm73n3rPqyFIFdzVufvevet+7DWRwWZspCquVX3O30fwt5SPxo+EARBkO3eUj8aPhAEQZDt3lI/Gj4QBEGQ7d5SPxo+EARBkO3eUj8aPhAEQZDt3lI/alowVZ4pYlYLovqO0/chrNUdQAGCIEhVHgRBEASJanUHUIAgCFKVB0EQBEGiWt0BFCAIglTlkQridlQD5L6nyKp9iEAQ7pfddzsZEIT7ZffdTgYE4X7ZfbeTAUG4X3bf7WRAEO6X3Xc7Gfr+La6R6sEqP9CEd9/MJ6eHILDLJ6eHILDLJ6eHILDLJ6eHILDLJ6eHILDLlX/mfVqnK49bzq/1paqvBEEO6lfn/FpfqvpKEOSgfnXOr/Wlqq8EQQ7qV+f8Wl+q+koQ5KB+dc6v9aWqrwRBDupX5/xaX6r6Sq78G+DXFsAtT/VCTvleGRCkIL9bHgRBkEfvVud3y4MgCPLo3er8bnkQBEEevVud3y0PgiDIo3er87vlQRBzQf59vGnxpi+Aqv50wavnuRaCIAiCxFml1Z4+jiAIgiDB4wiCIAgSPI4gCIIgweMIgiAI8pzpi6p61+0PSHW/T+sgCIIgSFAHQRAEQYI6CIIgCBLUQRAEQZCgDoIgCIIEdV4jyNMGVaeL6vxdc3D7w3VjDghi3K+qfldfqvpdedZCEOt+VfW7+lLV78qzFoJY96uq39WXqn5XnrUQxLpfVf2uvlT1u/KshSDW/arqd/Wlqt+VZ61mQdzqILJnzk4QxOB0MSVnJwhicLqYkrMTBDE4XUzJ2QmCGJwupuTsBEEMThdTcnaS6lo12Oo6bverF9Jtnl1zUwqOIAYLgyDauSHIZh23+wiCIFaDdbuPIAhiNVi3+wiCIFaDdbuPIB8R5GmDT+93fejpfbm921VHCYK8qC+3d7vqKEGQF/Xl9m5XHSUI8qK+3N7tqqMEQV7Ul9u7XXWUIMiL+nJ7t6uOEktBnt6/MaiO/G4L0zXnzjwIcgCCIMizYgiCIBdBkM37CJLLU91vNQiyeR9Bcnmq+60GQTbvI0guT3W/1bxGkK7Fdvug/zF9Dm6CK/tFEAOmzwFBDoMhSMz0OSDIYTAEiZk+BwQ5DIYgMdPngCCHwRAkZvocEOQwQLU4qvosai6n2zwRpKg+guRyus0TQYrqI0gup9s8EaSoPoLkcrrNE0GK6iNILqfbPBGkqD6C5HK6zbNdEBVdg+3K+dZFfYoqD4KYf1AEyYEgu48P/6AIkgNBdh8f/kERJAeC7D4+/IMiSA4E2X18+AdFkByvF6T6w3Wd6vyqearonrf7fNZCEAQxOm7zWQtBEMTouM1nLQRBEKPjNp+1EARBjI7bfNZCEAQxOm7zWav5n3m7cBNclb+6LxVuf6DCrNkmJ4Mg2jqq/KqcCHIIgmjrqPKrciLIIQiiraPKr8qJIIcgiLaOKr8qJ4IcgiDaOqr8qpztglQvTPVAuhZ1ujhd96vrhG+kfmSw/Ahynkc1H7f5K0EQBDmej9v8lSAIghzPx23+ShAEQY7n4zZ/JQiCIMfzcZu/kiv/WbGaroF3iTxlgVV9Vf9hCbMqG+wCQRAEQS7kQZDc/acgyGUQBEEQ5EIeBMndfwqCXAZBEGS0IF2LpOqr+gNNmeekxVaBIBdzqvIjyD0Q5GJOVX4EuQeCXMypyo8g90CQizlV+RHkHghyMacqP4Lc45OCTFlsN7rE6ZwbgiDINt2LjyAIgiAIgiAIgiBb9xEEQRAkuI8gCIIgwf0uQVT9fk0QFZP2AUEO+kWQHJP2AUEO+kWQHJP2AUEO+kWQHJP2AUEO+kWQHJP2AUEO+kWQHJP24Yog1XQJ6yamKk/1QnblzIAgCLL9btf96jrhG6kfIQiCXLxfXSd8I/UjBEGQi/er64RvpH6EIAhy8X51nfCN1I8QBEEu3q+uE76R+lHxglUvhttiV79bXWeKyBkQBEGO6yDIZjC38zS/CgRBkBHnaX4VCIIgI87T/CoQBEFGnKf5VSDIxwUB+AoIAhCAIAABCAIQgCAAAQgCEIAgAAEIAhCAIAABCAIQgCAAAQgCEIAgAAF/F7BTHHuK8I0AAAAASUVORK5CYII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693" y="3145536"/>
            <a:ext cx="1997964" cy="199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18497" y="1479078"/>
            <a:ext cx="737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tx1"/>
                </a:solidFill>
                <a:latin typeface="Arial" panose="020B0604020202020204" pitchFamily="34" charset="0"/>
              </a:rPr>
              <a:t>https://wonders.physics.wisc.edu/donate/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1537" y="2069211"/>
            <a:ext cx="3118014" cy="2152650"/>
          </a:xfrm>
          <a:prstGeom prst="rect">
            <a:avLst/>
          </a:prstGeom>
          <a:ln w="69850">
            <a:solidFill>
              <a:schemeClr val="accent1"/>
            </a:solidFill>
          </a:ln>
          <a:effectLst/>
        </p:spPr>
      </p:pic>
      <p:sp>
        <p:nvSpPr>
          <p:cNvPr id="6" name="Rectangle 5"/>
          <p:cNvSpPr/>
          <p:nvPr/>
        </p:nvSpPr>
        <p:spPr>
          <a:xfrm>
            <a:off x="499192" y="3917061"/>
            <a:ext cx="1635370" cy="1169377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99192" y="2012149"/>
            <a:ext cx="1884965" cy="1904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134562" y="4245998"/>
            <a:ext cx="3414989" cy="840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865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14" y="0"/>
            <a:ext cx="3871722" cy="41513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719794" y="710982"/>
            <a:ext cx="169469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Solar Fusion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Mining </a:t>
            </a: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Company LLC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36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Norman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51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1645" y="152401"/>
            <a:ext cx="492071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638" y="99175"/>
            <a:ext cx="7952725" cy="494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6606" y="152400"/>
            <a:ext cx="715078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4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593375" y="134975"/>
            <a:ext cx="7970100" cy="1372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4800" b="1">
                <a:solidFill>
                  <a:srgbClr val="000000"/>
                </a:solidFill>
              </a:rPr>
              <a:t>Rodney D. Williams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800" b="1">
                <a:solidFill>
                  <a:srgbClr val="000000"/>
                </a:solidFill>
              </a:rPr>
              <a:t>Wisconsin's First Combat Ace 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2798800" y="1586675"/>
            <a:ext cx="6033600" cy="2954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Born: 01/29/1896, Delafield, Wisconsin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Died: 11/27/1972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World War I: assigned to 17th "American" Aero Squadron, Royal Air Force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July &amp; August 1918: piloted Sopwith Camel fighter in combat over France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Downed four enemy airplanes and one balloon to qualify as Wisconsin's first combat "ace"</a:t>
            </a:r>
          </a:p>
          <a:p>
            <a:pPr marL="457200" lvl="0" indent="-342900" algn="l" rtl="0">
              <a:spcBef>
                <a:spcPts val="0"/>
              </a:spcBef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Wounded on last mission: landed safely, but hospitalized for rest of war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290" y="1659875"/>
            <a:ext cx="2252660" cy="32538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2393775" y="4508750"/>
            <a:ext cx="6362400" cy="55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buNone/>
            </a:pPr>
            <a:r>
              <a:rPr lang="en" sz="1200" b="1"/>
              <a:t>Wisconsin Aviation Hall of Fame   http://www.wisconsinaviationhalloffame.org</a:t>
            </a:r>
          </a:p>
        </p:txBody>
      </p:sp>
    </p:spTree>
    <p:extLst>
      <p:ext uri="{BB962C8B-B14F-4D97-AF65-F5344CB8AC3E}">
        <p14:creationId xmlns:p14="http://schemas.microsoft.com/office/powerpoint/2010/main" val="1850105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1428750"/>
            <a:ext cx="48577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7491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99</Words>
  <Application>Microsoft Office PowerPoint</Application>
  <PresentationFormat>On-screen Show (16:9)</PresentationFormat>
  <Paragraphs>15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Simple Light</vt:lpstr>
      <vt:lpstr>PowerPoint Presentation</vt:lpstr>
      <vt:lpstr>PowerPoint Presentation</vt:lpstr>
      <vt:lpstr>Norman Video</vt:lpstr>
      <vt:lpstr>PowerPoint Presentation</vt:lpstr>
      <vt:lpstr>PowerPoint Presentation</vt:lpstr>
      <vt:lpstr>PowerPoint Presentation</vt:lpstr>
      <vt:lpstr>PowerPoint Presentation</vt:lpstr>
      <vt:lpstr>Rodney D. Williams Wisconsin's First Combat Ace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SteveNarf</dc:creator>
  <cp:lastModifiedBy>SteveNarf</cp:lastModifiedBy>
  <cp:revision>8</cp:revision>
  <dcterms:modified xsi:type="dcterms:W3CDTF">2018-01-12T19:03:46Z</dcterms:modified>
</cp:coreProperties>
</file>