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4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y="6858000" cx="12192000"/>
  <p:notesSz cx="6858000" cy="9144000"/>
  <p:embeddedFontLst>
    <p:embeddedFont>
      <p:font typeface="Tahoma"/>
      <p:regular r:id="rId19"/>
      <p:bold r:id="rId20"/>
    </p:embeddedFont>
    <p:embeddedFont>
      <p:font typeface="Arial Black"/>
      <p:regular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Tahoma-bold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21" Type="http://schemas.openxmlformats.org/officeDocument/2006/relationships/font" Target="fonts/ArialBlack-regular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font" Target="fonts/Tahoma-regular.fntdata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4" name="Google Shape;254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4d3d122771_3_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g4d3d122771_3_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4d3d122771_3_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g4d3d122771_3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showMasterSp="0" type="title">
  <p:cSld name="TITLE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27;p2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28" name="Google Shape;28;p2"/>
            <p:cNvSpPr/>
            <p:nvPr/>
          </p:nvSpPr>
          <p:spPr>
            <a:xfrm>
              <a:off x="0" y="-7862"/>
              <a:ext cx="863600" cy="5698067"/>
            </a:xfrm>
            <a:custGeom>
              <a:rect b="b" l="l" r="r" t="t"/>
              <a:pathLst>
                <a:path extrusionOk="0" h="5698067" w="863600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69803"/>
              </a:schemeClr>
            </a:solidFill>
            <a:ln>
              <a:noFill/>
            </a:ln>
          </p:spPr>
        </p:sp>
        <p:cxnSp>
          <p:nvCxnSpPr>
            <p:cNvPr id="29" name="Google Shape;29;p2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chemeClr val="accent1">
                  <a:alpha val="6980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0" name="Google Shape;30;p2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cap="flat" cmpd="sng" w="9525">
              <a:solidFill>
                <a:schemeClr val="accent1">
                  <a:alpha val="6980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1" name="Google Shape;31;p2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5686"/>
              </a:schemeClr>
            </a:solidFill>
            <a:ln>
              <a:noFill/>
            </a:ln>
          </p:spPr>
        </p:sp>
        <p:sp>
          <p:nvSpPr>
            <p:cNvPr id="32" name="Google Shape;32;p2"/>
            <p:cNvSpPr/>
            <p:nvPr/>
          </p:nvSpPr>
          <p:spPr>
            <a:xfrm>
              <a:off x="9603442" y="-8467"/>
              <a:ext cx="258855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33" name="Google Shape;33;p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fmla="val 100000" name="adj"/>
              </a:avLst>
            </a:prstGeom>
            <a:solidFill>
              <a:srgbClr val="31479F">
                <a:alpha val="6588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9334500" y="-8467"/>
              <a:ext cx="2854326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1479F">
                <a:alpha val="49803"/>
              </a:srgbClr>
            </a:solidFill>
            <a:ln>
              <a:noFill/>
            </a:ln>
          </p:spPr>
        </p:sp>
        <p:sp>
          <p:nvSpPr>
            <p:cNvPr id="35" name="Google Shape;35;p2"/>
            <p:cNvSpPr/>
            <p:nvPr/>
          </p:nvSpPr>
          <p:spPr>
            <a:xfrm>
              <a:off x="10898730" y="-8467"/>
              <a:ext cx="1290094" cy="6866467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69803"/>
              </a:schemeClr>
            </a:solidFill>
            <a:ln>
              <a:noFill/>
            </a:ln>
          </p:spPr>
        </p:sp>
        <p:sp>
          <p:nvSpPr>
            <p:cNvPr id="36" name="Google Shape;36;p2"/>
            <p:cNvSpPr/>
            <p:nvPr/>
          </p:nvSpPr>
          <p:spPr>
            <a:xfrm>
              <a:off x="10938999" y="-8467"/>
              <a:ext cx="1249825" cy="6866467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B2EB">
                <a:alpha val="80000"/>
              </a:srgbClr>
            </a:solidFill>
            <a:ln>
              <a:noFill/>
            </a:ln>
          </p:spPr>
        </p:sp>
        <p:sp>
          <p:nvSpPr>
            <p:cNvPr id="37" name="Google Shape;37;p2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fmla="val 100000" name="adj"/>
              </a:avLst>
            </a:prstGeom>
            <a:solidFill>
              <a:srgbClr val="31479F">
                <a:alpha val="6588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8" name="Google Shape;38;p2"/>
          <p:cNvSpPr txBox="1"/>
          <p:nvPr>
            <p:ph type="ctrTitle"/>
          </p:nvPr>
        </p:nvSpPr>
        <p:spPr>
          <a:xfrm>
            <a:off x="1507067" y="2404534"/>
            <a:ext cx="7766936" cy="164630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  <a:defRPr sz="5400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"/>
          <p:cNvSpPr txBox="1"/>
          <p:nvPr>
            <p:ph idx="1" type="subTitle"/>
          </p:nvPr>
        </p:nvSpPr>
        <p:spPr>
          <a:xfrm>
            <a:off x="1507067" y="4050833"/>
            <a:ext cx="7766936" cy="10968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r"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rgbClr val="7F7F7F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0" name="Google Shape;40;p2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2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aption">
  <p:cSld name="Title and Caption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1"/>
          <p:cNvSpPr txBox="1"/>
          <p:nvPr>
            <p:ph type="title"/>
          </p:nvPr>
        </p:nvSpPr>
        <p:spPr>
          <a:xfrm>
            <a:off x="677335" y="609600"/>
            <a:ext cx="8596668" cy="340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11"/>
          <p:cNvSpPr txBox="1"/>
          <p:nvPr>
            <p:ph idx="1" type="body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33" name="Google Shape;133;p11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11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11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 with Caption">
  <p:cSld name="Quote with Caption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2"/>
          <p:cNvSpPr txBox="1"/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12"/>
          <p:cNvSpPr txBox="1"/>
          <p:nvPr>
            <p:ph idx="1" type="body"/>
          </p:nvPr>
        </p:nvSpPr>
        <p:spPr>
          <a:xfrm>
            <a:off x="1366139" y="3632200"/>
            <a:ext cx="7224524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 sz="16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9pPr>
          </a:lstStyle>
          <a:p/>
        </p:txBody>
      </p:sp>
      <p:sp>
        <p:nvSpPr>
          <p:cNvPr id="139" name="Google Shape;139;p12"/>
          <p:cNvSpPr txBox="1"/>
          <p:nvPr>
            <p:ph idx="2" type="body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0" name="Google Shape;140;p12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12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12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3" name="Google Shape;143;p12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rgbClr val="93A3DE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44" name="Google Shape;144;p12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rgbClr val="93A3DE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Name Card">
  <p:cSld name="Name Card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3"/>
          <p:cNvSpPr txBox="1"/>
          <p:nvPr>
            <p:ph type="title"/>
          </p:nvPr>
        </p:nvSpPr>
        <p:spPr>
          <a:xfrm>
            <a:off x="677335" y="1931988"/>
            <a:ext cx="8596668" cy="25954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13"/>
          <p:cNvSpPr txBox="1"/>
          <p:nvPr>
            <p:ph idx="1" type="body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8" name="Google Shape;148;p13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13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13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 Name Card">
  <p:cSld name="Quote Name Card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4"/>
          <p:cNvSpPr txBox="1"/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14"/>
          <p:cNvSpPr txBox="1"/>
          <p:nvPr>
            <p:ph idx="1" type="body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9pPr>
          </a:lstStyle>
          <a:p/>
        </p:txBody>
      </p:sp>
      <p:sp>
        <p:nvSpPr>
          <p:cNvPr id="154" name="Google Shape;154;p14"/>
          <p:cNvSpPr txBox="1"/>
          <p:nvPr>
            <p:ph idx="2" type="body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55" name="Google Shape;155;p14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" name="Google Shape;156;p14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14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8" name="Google Shape;158;p14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rgbClr val="93A3DE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59" name="Google Shape;159;p1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rgbClr val="93A3DE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rue or False">
  <p:cSld name="True or False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5"/>
          <p:cNvSpPr txBox="1"/>
          <p:nvPr>
            <p:ph type="title"/>
          </p:nvPr>
        </p:nvSpPr>
        <p:spPr>
          <a:xfrm>
            <a:off x="685799" y="609600"/>
            <a:ext cx="8588203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" name="Google Shape;162;p15"/>
          <p:cNvSpPr txBox="1"/>
          <p:nvPr>
            <p:ph idx="1" type="body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9pPr>
          </a:lstStyle>
          <a:p/>
        </p:txBody>
      </p:sp>
      <p:sp>
        <p:nvSpPr>
          <p:cNvPr id="163" name="Google Shape;163;p15"/>
          <p:cNvSpPr txBox="1"/>
          <p:nvPr>
            <p:ph idx="2" type="body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64" name="Google Shape;164;p15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5" name="Google Shape;165;p15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" name="Google Shape;166;p15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6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9" name="Google Shape;169;p16"/>
          <p:cNvSpPr txBox="1"/>
          <p:nvPr>
            <p:ph idx="1" type="body"/>
          </p:nvPr>
        </p:nvSpPr>
        <p:spPr>
          <a:xfrm rot="5400000">
            <a:off x="3035282" y="-197358"/>
            <a:ext cx="3880773" cy="85966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9pPr>
          </a:lstStyle>
          <a:p/>
        </p:txBody>
      </p:sp>
      <p:sp>
        <p:nvSpPr>
          <p:cNvPr id="170" name="Google Shape;170;p16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" name="Google Shape;171;p16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2" name="Google Shape;172;p16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7"/>
          <p:cNvSpPr txBox="1"/>
          <p:nvPr>
            <p:ph type="title"/>
          </p:nvPr>
        </p:nvSpPr>
        <p:spPr>
          <a:xfrm rot="5400000">
            <a:off x="5994319" y="2582953"/>
            <a:ext cx="5251451" cy="13047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5" name="Google Shape;175;p17"/>
          <p:cNvSpPr txBox="1"/>
          <p:nvPr>
            <p:ph idx="1" type="body"/>
          </p:nvPr>
        </p:nvSpPr>
        <p:spPr>
          <a:xfrm rot="5400000">
            <a:off x="1581685" y="-294750"/>
            <a:ext cx="5251450" cy="7060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9pPr>
          </a:lstStyle>
          <a:p/>
        </p:txBody>
      </p:sp>
      <p:sp>
        <p:nvSpPr>
          <p:cNvPr id="176" name="Google Shape;176;p17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7" name="Google Shape;177;p17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8" name="Google Shape;178;p17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3"/>
          <p:cNvSpPr txBox="1"/>
          <p:nvPr>
            <p:ph idx="1" type="body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9pPr>
          </a:lstStyle>
          <a:p/>
        </p:txBody>
      </p:sp>
      <p:sp>
        <p:nvSpPr>
          <p:cNvPr id="46" name="Google Shape;46;p3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3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3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49" name="Google Shape;49;p3"/>
          <p:cNvGrpSpPr/>
          <p:nvPr/>
        </p:nvGrpSpPr>
        <p:grpSpPr>
          <a:xfrm>
            <a:off x="9528300" y="5710630"/>
            <a:ext cx="2622109" cy="1026587"/>
            <a:chOff x="1056145" y="4369659"/>
            <a:chExt cx="2622109" cy="1026587"/>
          </a:xfrm>
        </p:grpSpPr>
        <p:grpSp>
          <p:nvGrpSpPr>
            <p:cNvPr id="50" name="Google Shape;50;p3"/>
            <p:cNvGrpSpPr/>
            <p:nvPr/>
          </p:nvGrpSpPr>
          <p:grpSpPr>
            <a:xfrm>
              <a:off x="1151017" y="4631269"/>
              <a:ext cx="2435878" cy="457200"/>
              <a:chOff x="1113905" y="1509129"/>
              <a:chExt cx="2435878" cy="457200"/>
            </a:xfrm>
          </p:grpSpPr>
          <p:sp>
            <p:nvSpPr>
              <p:cNvPr id="51" name="Google Shape;51;p3"/>
              <p:cNvSpPr/>
              <p:nvPr/>
            </p:nvSpPr>
            <p:spPr>
              <a:xfrm>
                <a:off x="1113905" y="1509129"/>
                <a:ext cx="457200" cy="457200"/>
              </a:xfrm>
              <a:prstGeom prst="rect">
                <a:avLst/>
              </a:prstGeom>
              <a:solidFill>
                <a:srgbClr val="4FACF3"/>
              </a:solidFill>
              <a:ln cap="rnd" cmpd="sng" w="19050">
                <a:solidFill>
                  <a:srgbClr val="02182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500">
                    <a:solidFill>
                      <a:schemeClr val="lt1"/>
                    </a:solidFill>
                    <a:latin typeface="Trebuchet MS"/>
                    <a:ea typeface="Trebuchet MS"/>
                    <a:cs typeface="Trebuchet MS"/>
                    <a:sym typeface="Trebuchet MS"/>
                  </a:rPr>
                  <a:t>15</a:t>
                </a:r>
                <a:endParaRPr/>
              </a:p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>
                    <a:solidFill>
                      <a:schemeClr val="lt1"/>
                    </a:solidFill>
                    <a:latin typeface="Trebuchet MS"/>
                    <a:ea typeface="Trebuchet MS"/>
                    <a:cs typeface="Trebuchet MS"/>
                    <a:sym typeface="Trebuchet MS"/>
                  </a:rPr>
                  <a:t>P</a:t>
                </a:r>
                <a:endParaRPr sz="20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52" name="Google Shape;52;p3"/>
              <p:cNvSpPr/>
              <p:nvPr/>
            </p:nvSpPr>
            <p:spPr>
              <a:xfrm>
                <a:off x="1607617" y="1509129"/>
                <a:ext cx="457200" cy="457200"/>
              </a:xfrm>
              <a:prstGeom prst="rect">
                <a:avLst/>
              </a:prstGeom>
              <a:solidFill>
                <a:schemeClr val="accent2"/>
              </a:solidFill>
              <a:ln cap="rnd" cmpd="sng" w="19050">
                <a:solidFill>
                  <a:srgbClr val="0B769C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500">
                    <a:solidFill>
                      <a:schemeClr val="lt1"/>
                    </a:solidFill>
                    <a:latin typeface="Trebuchet MS"/>
                    <a:ea typeface="Trebuchet MS"/>
                    <a:cs typeface="Trebuchet MS"/>
                    <a:sym typeface="Trebuchet MS"/>
                  </a:rPr>
                  <a:t>1</a:t>
                </a:r>
                <a:endParaRPr/>
              </a:p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>
                    <a:solidFill>
                      <a:schemeClr val="lt1"/>
                    </a:solidFill>
                    <a:latin typeface="Trebuchet MS"/>
                    <a:ea typeface="Trebuchet MS"/>
                    <a:cs typeface="Trebuchet MS"/>
                    <a:sym typeface="Trebuchet MS"/>
                  </a:rPr>
                  <a:t>H</a:t>
                </a:r>
                <a:endParaRPr sz="20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>
                <a:off x="2101329" y="1509129"/>
                <a:ext cx="457200" cy="457200"/>
              </a:xfrm>
              <a:prstGeom prst="rect">
                <a:avLst/>
              </a:prstGeom>
              <a:solidFill>
                <a:schemeClr val="accent1"/>
              </a:solidFill>
              <a:ln cap="rnd" cmpd="sng" w="19050">
                <a:solidFill>
                  <a:srgbClr val="384B9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500">
                    <a:solidFill>
                      <a:schemeClr val="lt1"/>
                    </a:solidFill>
                    <a:latin typeface="Trebuchet MS"/>
                    <a:ea typeface="Trebuchet MS"/>
                    <a:cs typeface="Trebuchet MS"/>
                    <a:sym typeface="Trebuchet MS"/>
                  </a:rPr>
                  <a:t>39</a:t>
                </a:r>
                <a:endParaRPr/>
              </a:p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>
                    <a:solidFill>
                      <a:schemeClr val="lt1"/>
                    </a:solidFill>
                    <a:latin typeface="Trebuchet MS"/>
                    <a:ea typeface="Trebuchet MS"/>
                    <a:cs typeface="Trebuchet MS"/>
                    <a:sym typeface="Trebuchet MS"/>
                  </a:rPr>
                  <a:t>Y</a:t>
                </a:r>
                <a:endParaRPr sz="20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54" name="Google Shape;54;p3"/>
              <p:cNvSpPr/>
              <p:nvPr/>
            </p:nvSpPr>
            <p:spPr>
              <a:xfrm>
                <a:off x="2595041" y="1509129"/>
                <a:ext cx="457200" cy="457200"/>
              </a:xfrm>
              <a:prstGeom prst="rect">
                <a:avLst/>
              </a:prstGeom>
              <a:solidFill>
                <a:schemeClr val="accent4"/>
              </a:solidFill>
              <a:ln cap="rnd" cmpd="sng" w="19050">
                <a:solidFill>
                  <a:srgbClr val="22725C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500">
                    <a:solidFill>
                      <a:schemeClr val="lt1"/>
                    </a:solidFill>
                    <a:latin typeface="Trebuchet MS"/>
                    <a:ea typeface="Trebuchet MS"/>
                    <a:cs typeface="Trebuchet MS"/>
                    <a:sym typeface="Trebuchet MS"/>
                  </a:rPr>
                  <a:t>14</a:t>
                </a:r>
                <a:endParaRPr/>
              </a:p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>
                    <a:solidFill>
                      <a:schemeClr val="lt1"/>
                    </a:solidFill>
                    <a:latin typeface="Trebuchet MS"/>
                    <a:ea typeface="Trebuchet MS"/>
                    <a:cs typeface="Trebuchet MS"/>
                    <a:sym typeface="Trebuchet MS"/>
                  </a:rPr>
                  <a:t>Si</a:t>
                </a:r>
                <a:endParaRPr sz="20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55" name="Google Shape;55;p3"/>
              <p:cNvSpPr/>
              <p:nvPr/>
            </p:nvSpPr>
            <p:spPr>
              <a:xfrm>
                <a:off x="3092583" y="1509129"/>
                <a:ext cx="457200" cy="457200"/>
              </a:xfrm>
              <a:prstGeom prst="rect">
                <a:avLst/>
              </a:prstGeom>
              <a:solidFill>
                <a:srgbClr val="93A3DE"/>
              </a:solidFill>
              <a:ln cap="rnd" cmpd="sng" w="19050">
                <a:solidFill>
                  <a:srgbClr val="202F6A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500">
                    <a:solidFill>
                      <a:schemeClr val="lt1"/>
                    </a:solidFill>
                    <a:latin typeface="Trebuchet MS"/>
                    <a:ea typeface="Trebuchet MS"/>
                    <a:cs typeface="Trebuchet MS"/>
                    <a:sym typeface="Trebuchet MS"/>
                  </a:rPr>
                  <a:t>55</a:t>
                </a:r>
                <a:endParaRPr/>
              </a:p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>
                    <a:solidFill>
                      <a:schemeClr val="lt1"/>
                    </a:solidFill>
                    <a:latin typeface="Trebuchet MS"/>
                    <a:ea typeface="Trebuchet MS"/>
                    <a:cs typeface="Trebuchet MS"/>
                    <a:sym typeface="Trebuchet MS"/>
                  </a:rPr>
                  <a:t>Cs</a:t>
                </a:r>
                <a:endParaRPr sz="20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</p:grpSp>
        <p:sp>
          <p:nvSpPr>
            <p:cNvPr id="56" name="Google Shape;56;p3"/>
            <p:cNvSpPr txBox="1"/>
            <p:nvPr/>
          </p:nvSpPr>
          <p:spPr>
            <a:xfrm>
              <a:off x="1056145" y="4369659"/>
              <a:ext cx="1293944" cy="2616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1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The Wonders of</a:t>
              </a:r>
              <a:endParaRPr b="1" sz="11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7" name="Google Shape;57;p3"/>
            <p:cNvSpPr txBox="1"/>
            <p:nvPr/>
          </p:nvSpPr>
          <p:spPr>
            <a:xfrm>
              <a:off x="3038335" y="5088469"/>
              <a:ext cx="639919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2019</a:t>
              </a: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"/>
          <p:cNvSpPr txBox="1"/>
          <p:nvPr>
            <p:ph type="title"/>
          </p:nvPr>
        </p:nvSpPr>
        <p:spPr>
          <a:xfrm>
            <a:off x="677335" y="2700867"/>
            <a:ext cx="8596668" cy="18265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/>
              <a:buNone/>
              <a:defRPr b="0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4"/>
          <p:cNvSpPr txBox="1"/>
          <p:nvPr>
            <p:ph idx="1" type="body"/>
          </p:nvPr>
        </p:nvSpPr>
        <p:spPr>
          <a:xfrm>
            <a:off x="677335" y="4527448"/>
            <a:ext cx="8596668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61" name="Google Shape;61;p4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4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4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5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5"/>
          <p:cNvSpPr txBox="1"/>
          <p:nvPr>
            <p:ph idx="1" type="body"/>
          </p:nvPr>
        </p:nvSpPr>
        <p:spPr>
          <a:xfrm>
            <a:off x="677334" y="2160589"/>
            <a:ext cx="4184035" cy="3880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9pPr>
          </a:lstStyle>
          <a:p/>
        </p:txBody>
      </p:sp>
      <p:sp>
        <p:nvSpPr>
          <p:cNvPr id="67" name="Google Shape;67;p5"/>
          <p:cNvSpPr txBox="1"/>
          <p:nvPr>
            <p:ph idx="2" type="body"/>
          </p:nvPr>
        </p:nvSpPr>
        <p:spPr>
          <a:xfrm>
            <a:off x="5089970" y="2160589"/>
            <a:ext cx="4184034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9pPr>
          </a:lstStyle>
          <a:p/>
        </p:txBody>
      </p:sp>
      <p:sp>
        <p:nvSpPr>
          <p:cNvPr id="68" name="Google Shape;68;p5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5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5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71" name="Google Shape;71;p5"/>
          <p:cNvGrpSpPr/>
          <p:nvPr/>
        </p:nvGrpSpPr>
        <p:grpSpPr>
          <a:xfrm>
            <a:off x="9528300" y="5710630"/>
            <a:ext cx="2622109" cy="1026587"/>
            <a:chOff x="1056145" y="4369659"/>
            <a:chExt cx="2622109" cy="1026587"/>
          </a:xfrm>
        </p:grpSpPr>
        <p:grpSp>
          <p:nvGrpSpPr>
            <p:cNvPr id="72" name="Google Shape;72;p5"/>
            <p:cNvGrpSpPr/>
            <p:nvPr/>
          </p:nvGrpSpPr>
          <p:grpSpPr>
            <a:xfrm>
              <a:off x="1151017" y="4631269"/>
              <a:ext cx="2435878" cy="457200"/>
              <a:chOff x="1113905" y="1509129"/>
              <a:chExt cx="2435878" cy="457200"/>
            </a:xfrm>
          </p:grpSpPr>
          <p:sp>
            <p:nvSpPr>
              <p:cNvPr id="73" name="Google Shape;73;p5"/>
              <p:cNvSpPr/>
              <p:nvPr/>
            </p:nvSpPr>
            <p:spPr>
              <a:xfrm>
                <a:off x="1113905" y="1509129"/>
                <a:ext cx="457200" cy="457200"/>
              </a:xfrm>
              <a:prstGeom prst="rect">
                <a:avLst/>
              </a:prstGeom>
              <a:solidFill>
                <a:srgbClr val="4FACF3"/>
              </a:solidFill>
              <a:ln cap="rnd" cmpd="sng" w="19050">
                <a:solidFill>
                  <a:srgbClr val="02182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500">
                    <a:solidFill>
                      <a:schemeClr val="lt1"/>
                    </a:solidFill>
                    <a:latin typeface="Trebuchet MS"/>
                    <a:ea typeface="Trebuchet MS"/>
                    <a:cs typeface="Trebuchet MS"/>
                    <a:sym typeface="Trebuchet MS"/>
                  </a:rPr>
                  <a:t>15</a:t>
                </a:r>
                <a:endParaRPr/>
              </a:p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>
                    <a:solidFill>
                      <a:schemeClr val="lt1"/>
                    </a:solidFill>
                    <a:latin typeface="Trebuchet MS"/>
                    <a:ea typeface="Trebuchet MS"/>
                    <a:cs typeface="Trebuchet MS"/>
                    <a:sym typeface="Trebuchet MS"/>
                  </a:rPr>
                  <a:t>P</a:t>
                </a:r>
                <a:endParaRPr sz="20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74" name="Google Shape;74;p5"/>
              <p:cNvSpPr/>
              <p:nvPr/>
            </p:nvSpPr>
            <p:spPr>
              <a:xfrm>
                <a:off x="1607617" y="1509129"/>
                <a:ext cx="457200" cy="457200"/>
              </a:xfrm>
              <a:prstGeom prst="rect">
                <a:avLst/>
              </a:prstGeom>
              <a:solidFill>
                <a:schemeClr val="accent2"/>
              </a:solidFill>
              <a:ln cap="rnd" cmpd="sng" w="19050">
                <a:solidFill>
                  <a:srgbClr val="0B769C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500">
                    <a:solidFill>
                      <a:schemeClr val="lt1"/>
                    </a:solidFill>
                    <a:latin typeface="Trebuchet MS"/>
                    <a:ea typeface="Trebuchet MS"/>
                    <a:cs typeface="Trebuchet MS"/>
                    <a:sym typeface="Trebuchet MS"/>
                  </a:rPr>
                  <a:t>1</a:t>
                </a:r>
                <a:endParaRPr/>
              </a:p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>
                    <a:solidFill>
                      <a:schemeClr val="lt1"/>
                    </a:solidFill>
                    <a:latin typeface="Trebuchet MS"/>
                    <a:ea typeface="Trebuchet MS"/>
                    <a:cs typeface="Trebuchet MS"/>
                    <a:sym typeface="Trebuchet MS"/>
                  </a:rPr>
                  <a:t>H</a:t>
                </a:r>
                <a:endParaRPr sz="20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75" name="Google Shape;75;p5"/>
              <p:cNvSpPr/>
              <p:nvPr/>
            </p:nvSpPr>
            <p:spPr>
              <a:xfrm>
                <a:off x="2101329" y="1509129"/>
                <a:ext cx="457200" cy="457200"/>
              </a:xfrm>
              <a:prstGeom prst="rect">
                <a:avLst/>
              </a:prstGeom>
              <a:solidFill>
                <a:schemeClr val="accent1"/>
              </a:solidFill>
              <a:ln cap="rnd" cmpd="sng" w="19050">
                <a:solidFill>
                  <a:srgbClr val="384B9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500">
                    <a:solidFill>
                      <a:schemeClr val="lt1"/>
                    </a:solidFill>
                    <a:latin typeface="Trebuchet MS"/>
                    <a:ea typeface="Trebuchet MS"/>
                    <a:cs typeface="Trebuchet MS"/>
                    <a:sym typeface="Trebuchet MS"/>
                  </a:rPr>
                  <a:t>39</a:t>
                </a:r>
                <a:endParaRPr/>
              </a:p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>
                    <a:solidFill>
                      <a:schemeClr val="lt1"/>
                    </a:solidFill>
                    <a:latin typeface="Trebuchet MS"/>
                    <a:ea typeface="Trebuchet MS"/>
                    <a:cs typeface="Trebuchet MS"/>
                    <a:sym typeface="Trebuchet MS"/>
                  </a:rPr>
                  <a:t>Y</a:t>
                </a:r>
                <a:endParaRPr sz="20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76" name="Google Shape;76;p5"/>
              <p:cNvSpPr/>
              <p:nvPr/>
            </p:nvSpPr>
            <p:spPr>
              <a:xfrm>
                <a:off x="2595041" y="1509129"/>
                <a:ext cx="457200" cy="457200"/>
              </a:xfrm>
              <a:prstGeom prst="rect">
                <a:avLst/>
              </a:prstGeom>
              <a:solidFill>
                <a:schemeClr val="accent4"/>
              </a:solidFill>
              <a:ln cap="rnd" cmpd="sng" w="19050">
                <a:solidFill>
                  <a:srgbClr val="22725C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500">
                    <a:solidFill>
                      <a:schemeClr val="lt1"/>
                    </a:solidFill>
                    <a:latin typeface="Trebuchet MS"/>
                    <a:ea typeface="Trebuchet MS"/>
                    <a:cs typeface="Trebuchet MS"/>
                    <a:sym typeface="Trebuchet MS"/>
                  </a:rPr>
                  <a:t>14</a:t>
                </a:r>
                <a:endParaRPr/>
              </a:p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>
                    <a:solidFill>
                      <a:schemeClr val="lt1"/>
                    </a:solidFill>
                    <a:latin typeface="Trebuchet MS"/>
                    <a:ea typeface="Trebuchet MS"/>
                    <a:cs typeface="Trebuchet MS"/>
                    <a:sym typeface="Trebuchet MS"/>
                  </a:rPr>
                  <a:t>Si</a:t>
                </a:r>
                <a:endParaRPr sz="20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77" name="Google Shape;77;p5"/>
              <p:cNvSpPr/>
              <p:nvPr/>
            </p:nvSpPr>
            <p:spPr>
              <a:xfrm>
                <a:off x="3092583" y="1509129"/>
                <a:ext cx="457200" cy="457200"/>
              </a:xfrm>
              <a:prstGeom prst="rect">
                <a:avLst/>
              </a:prstGeom>
              <a:solidFill>
                <a:srgbClr val="93A3DE"/>
              </a:solidFill>
              <a:ln cap="rnd" cmpd="sng" w="19050">
                <a:solidFill>
                  <a:srgbClr val="202F6A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500">
                    <a:solidFill>
                      <a:schemeClr val="lt1"/>
                    </a:solidFill>
                    <a:latin typeface="Trebuchet MS"/>
                    <a:ea typeface="Trebuchet MS"/>
                    <a:cs typeface="Trebuchet MS"/>
                    <a:sym typeface="Trebuchet MS"/>
                  </a:rPr>
                  <a:t>55</a:t>
                </a:r>
                <a:endParaRPr/>
              </a:p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>
                    <a:solidFill>
                      <a:schemeClr val="lt1"/>
                    </a:solidFill>
                    <a:latin typeface="Trebuchet MS"/>
                    <a:ea typeface="Trebuchet MS"/>
                    <a:cs typeface="Trebuchet MS"/>
                    <a:sym typeface="Trebuchet MS"/>
                  </a:rPr>
                  <a:t>Cs</a:t>
                </a:r>
                <a:endParaRPr sz="20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</p:grpSp>
        <p:sp>
          <p:nvSpPr>
            <p:cNvPr id="78" name="Google Shape;78;p5"/>
            <p:cNvSpPr txBox="1"/>
            <p:nvPr/>
          </p:nvSpPr>
          <p:spPr>
            <a:xfrm>
              <a:off x="1056145" y="4369659"/>
              <a:ext cx="1293944" cy="2616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1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The Wonders of</a:t>
              </a:r>
              <a:endParaRPr b="1" sz="11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9" name="Google Shape;79;p5"/>
            <p:cNvSpPr txBox="1"/>
            <p:nvPr/>
          </p:nvSpPr>
          <p:spPr>
            <a:xfrm>
              <a:off x="3038335" y="5088469"/>
              <a:ext cx="639919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2019</a:t>
              </a: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6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6"/>
          <p:cNvSpPr txBox="1"/>
          <p:nvPr>
            <p:ph idx="1" type="body"/>
          </p:nvPr>
        </p:nvSpPr>
        <p:spPr>
          <a:xfrm>
            <a:off x="675745" y="2160983"/>
            <a:ext cx="4185623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83" name="Google Shape;83;p6"/>
          <p:cNvSpPr txBox="1"/>
          <p:nvPr>
            <p:ph idx="2" type="body"/>
          </p:nvPr>
        </p:nvSpPr>
        <p:spPr>
          <a:xfrm>
            <a:off x="675745" y="2737245"/>
            <a:ext cx="4185623" cy="33041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9pPr>
          </a:lstStyle>
          <a:p/>
        </p:txBody>
      </p:sp>
      <p:sp>
        <p:nvSpPr>
          <p:cNvPr id="84" name="Google Shape;84;p6"/>
          <p:cNvSpPr txBox="1"/>
          <p:nvPr>
            <p:ph idx="3" type="body"/>
          </p:nvPr>
        </p:nvSpPr>
        <p:spPr>
          <a:xfrm>
            <a:off x="5088383" y="2160983"/>
            <a:ext cx="418561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85" name="Google Shape;85;p6"/>
          <p:cNvSpPr txBox="1"/>
          <p:nvPr>
            <p:ph idx="4" type="body"/>
          </p:nvPr>
        </p:nvSpPr>
        <p:spPr>
          <a:xfrm>
            <a:off x="5088384" y="2737245"/>
            <a:ext cx="4185617" cy="33041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9pPr>
          </a:lstStyle>
          <a:p/>
        </p:txBody>
      </p:sp>
      <p:sp>
        <p:nvSpPr>
          <p:cNvPr id="86" name="Google Shape;86;p6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6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6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7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7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7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7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94" name="Google Shape;94;p7"/>
          <p:cNvGrpSpPr/>
          <p:nvPr/>
        </p:nvGrpSpPr>
        <p:grpSpPr>
          <a:xfrm>
            <a:off x="9528300" y="5710630"/>
            <a:ext cx="2622109" cy="1026587"/>
            <a:chOff x="1056145" y="4369659"/>
            <a:chExt cx="2622109" cy="1026587"/>
          </a:xfrm>
        </p:grpSpPr>
        <p:grpSp>
          <p:nvGrpSpPr>
            <p:cNvPr id="95" name="Google Shape;95;p7"/>
            <p:cNvGrpSpPr/>
            <p:nvPr/>
          </p:nvGrpSpPr>
          <p:grpSpPr>
            <a:xfrm>
              <a:off x="1151017" y="4631269"/>
              <a:ext cx="2435878" cy="457200"/>
              <a:chOff x="1113905" y="1509129"/>
              <a:chExt cx="2435878" cy="457200"/>
            </a:xfrm>
          </p:grpSpPr>
          <p:sp>
            <p:nvSpPr>
              <p:cNvPr id="96" name="Google Shape;96;p7"/>
              <p:cNvSpPr/>
              <p:nvPr/>
            </p:nvSpPr>
            <p:spPr>
              <a:xfrm>
                <a:off x="1113905" y="1509129"/>
                <a:ext cx="457200" cy="457200"/>
              </a:xfrm>
              <a:prstGeom prst="rect">
                <a:avLst/>
              </a:prstGeom>
              <a:solidFill>
                <a:srgbClr val="4FACF3"/>
              </a:solidFill>
              <a:ln cap="rnd" cmpd="sng" w="19050">
                <a:solidFill>
                  <a:srgbClr val="02182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500">
                    <a:solidFill>
                      <a:schemeClr val="lt1"/>
                    </a:solidFill>
                    <a:latin typeface="Trebuchet MS"/>
                    <a:ea typeface="Trebuchet MS"/>
                    <a:cs typeface="Trebuchet MS"/>
                    <a:sym typeface="Trebuchet MS"/>
                  </a:rPr>
                  <a:t>15</a:t>
                </a:r>
                <a:endParaRPr/>
              </a:p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>
                    <a:solidFill>
                      <a:schemeClr val="lt1"/>
                    </a:solidFill>
                    <a:latin typeface="Trebuchet MS"/>
                    <a:ea typeface="Trebuchet MS"/>
                    <a:cs typeface="Trebuchet MS"/>
                    <a:sym typeface="Trebuchet MS"/>
                  </a:rPr>
                  <a:t>P</a:t>
                </a:r>
                <a:endParaRPr sz="20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97" name="Google Shape;97;p7"/>
              <p:cNvSpPr/>
              <p:nvPr/>
            </p:nvSpPr>
            <p:spPr>
              <a:xfrm>
                <a:off x="1607617" y="1509129"/>
                <a:ext cx="457200" cy="457200"/>
              </a:xfrm>
              <a:prstGeom prst="rect">
                <a:avLst/>
              </a:prstGeom>
              <a:solidFill>
                <a:schemeClr val="accent2"/>
              </a:solidFill>
              <a:ln cap="rnd" cmpd="sng" w="19050">
                <a:solidFill>
                  <a:srgbClr val="0B769C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500">
                    <a:solidFill>
                      <a:schemeClr val="lt1"/>
                    </a:solidFill>
                    <a:latin typeface="Trebuchet MS"/>
                    <a:ea typeface="Trebuchet MS"/>
                    <a:cs typeface="Trebuchet MS"/>
                    <a:sym typeface="Trebuchet MS"/>
                  </a:rPr>
                  <a:t>1</a:t>
                </a:r>
                <a:endParaRPr/>
              </a:p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>
                    <a:solidFill>
                      <a:schemeClr val="lt1"/>
                    </a:solidFill>
                    <a:latin typeface="Trebuchet MS"/>
                    <a:ea typeface="Trebuchet MS"/>
                    <a:cs typeface="Trebuchet MS"/>
                    <a:sym typeface="Trebuchet MS"/>
                  </a:rPr>
                  <a:t>H</a:t>
                </a:r>
                <a:endParaRPr sz="20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98" name="Google Shape;98;p7"/>
              <p:cNvSpPr/>
              <p:nvPr/>
            </p:nvSpPr>
            <p:spPr>
              <a:xfrm>
                <a:off x="2101329" y="1509129"/>
                <a:ext cx="457200" cy="457200"/>
              </a:xfrm>
              <a:prstGeom prst="rect">
                <a:avLst/>
              </a:prstGeom>
              <a:solidFill>
                <a:schemeClr val="accent1"/>
              </a:solidFill>
              <a:ln cap="rnd" cmpd="sng" w="19050">
                <a:solidFill>
                  <a:srgbClr val="384B9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500">
                    <a:solidFill>
                      <a:schemeClr val="lt1"/>
                    </a:solidFill>
                    <a:latin typeface="Trebuchet MS"/>
                    <a:ea typeface="Trebuchet MS"/>
                    <a:cs typeface="Trebuchet MS"/>
                    <a:sym typeface="Trebuchet MS"/>
                  </a:rPr>
                  <a:t>39</a:t>
                </a:r>
                <a:endParaRPr/>
              </a:p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>
                    <a:solidFill>
                      <a:schemeClr val="lt1"/>
                    </a:solidFill>
                    <a:latin typeface="Trebuchet MS"/>
                    <a:ea typeface="Trebuchet MS"/>
                    <a:cs typeface="Trebuchet MS"/>
                    <a:sym typeface="Trebuchet MS"/>
                  </a:rPr>
                  <a:t>Y</a:t>
                </a:r>
                <a:endParaRPr sz="20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99" name="Google Shape;99;p7"/>
              <p:cNvSpPr/>
              <p:nvPr/>
            </p:nvSpPr>
            <p:spPr>
              <a:xfrm>
                <a:off x="2595041" y="1509129"/>
                <a:ext cx="457200" cy="457200"/>
              </a:xfrm>
              <a:prstGeom prst="rect">
                <a:avLst/>
              </a:prstGeom>
              <a:solidFill>
                <a:schemeClr val="accent4"/>
              </a:solidFill>
              <a:ln cap="rnd" cmpd="sng" w="19050">
                <a:solidFill>
                  <a:srgbClr val="22725C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500">
                    <a:solidFill>
                      <a:schemeClr val="lt1"/>
                    </a:solidFill>
                    <a:latin typeface="Trebuchet MS"/>
                    <a:ea typeface="Trebuchet MS"/>
                    <a:cs typeface="Trebuchet MS"/>
                    <a:sym typeface="Trebuchet MS"/>
                  </a:rPr>
                  <a:t>14</a:t>
                </a:r>
                <a:endParaRPr/>
              </a:p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>
                    <a:solidFill>
                      <a:schemeClr val="lt1"/>
                    </a:solidFill>
                    <a:latin typeface="Trebuchet MS"/>
                    <a:ea typeface="Trebuchet MS"/>
                    <a:cs typeface="Trebuchet MS"/>
                    <a:sym typeface="Trebuchet MS"/>
                  </a:rPr>
                  <a:t>Si</a:t>
                </a:r>
                <a:endParaRPr sz="20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100" name="Google Shape;100;p7"/>
              <p:cNvSpPr/>
              <p:nvPr/>
            </p:nvSpPr>
            <p:spPr>
              <a:xfrm>
                <a:off x="3092583" y="1509129"/>
                <a:ext cx="457200" cy="457200"/>
              </a:xfrm>
              <a:prstGeom prst="rect">
                <a:avLst/>
              </a:prstGeom>
              <a:solidFill>
                <a:srgbClr val="93A3DE"/>
              </a:solidFill>
              <a:ln cap="rnd" cmpd="sng" w="19050">
                <a:solidFill>
                  <a:srgbClr val="202F6A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500">
                    <a:solidFill>
                      <a:schemeClr val="lt1"/>
                    </a:solidFill>
                    <a:latin typeface="Trebuchet MS"/>
                    <a:ea typeface="Trebuchet MS"/>
                    <a:cs typeface="Trebuchet MS"/>
                    <a:sym typeface="Trebuchet MS"/>
                  </a:rPr>
                  <a:t>55</a:t>
                </a:r>
                <a:endParaRPr/>
              </a:p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>
                    <a:solidFill>
                      <a:schemeClr val="lt1"/>
                    </a:solidFill>
                    <a:latin typeface="Trebuchet MS"/>
                    <a:ea typeface="Trebuchet MS"/>
                    <a:cs typeface="Trebuchet MS"/>
                    <a:sym typeface="Trebuchet MS"/>
                  </a:rPr>
                  <a:t>Cs</a:t>
                </a:r>
                <a:endParaRPr sz="20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</p:grpSp>
        <p:sp>
          <p:nvSpPr>
            <p:cNvPr id="101" name="Google Shape;101;p7"/>
            <p:cNvSpPr txBox="1"/>
            <p:nvPr/>
          </p:nvSpPr>
          <p:spPr>
            <a:xfrm>
              <a:off x="1056145" y="4369659"/>
              <a:ext cx="1293944" cy="2616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1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The Wonders of</a:t>
              </a:r>
              <a:endParaRPr b="1" sz="11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2" name="Google Shape;102;p7"/>
            <p:cNvSpPr txBox="1"/>
            <p:nvPr/>
          </p:nvSpPr>
          <p:spPr>
            <a:xfrm>
              <a:off x="3038335" y="5088469"/>
              <a:ext cx="639919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2019</a:t>
              </a: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8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8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8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07" name="Google Shape;107;p8"/>
          <p:cNvGrpSpPr/>
          <p:nvPr/>
        </p:nvGrpSpPr>
        <p:grpSpPr>
          <a:xfrm>
            <a:off x="9528300" y="5710630"/>
            <a:ext cx="2622109" cy="1026587"/>
            <a:chOff x="1056145" y="4369659"/>
            <a:chExt cx="2622109" cy="1026587"/>
          </a:xfrm>
        </p:grpSpPr>
        <p:grpSp>
          <p:nvGrpSpPr>
            <p:cNvPr id="108" name="Google Shape;108;p8"/>
            <p:cNvGrpSpPr/>
            <p:nvPr/>
          </p:nvGrpSpPr>
          <p:grpSpPr>
            <a:xfrm>
              <a:off x="1151017" y="4631269"/>
              <a:ext cx="2435878" cy="457200"/>
              <a:chOff x="1113905" y="1509129"/>
              <a:chExt cx="2435878" cy="457200"/>
            </a:xfrm>
          </p:grpSpPr>
          <p:sp>
            <p:nvSpPr>
              <p:cNvPr id="109" name="Google Shape;109;p8"/>
              <p:cNvSpPr/>
              <p:nvPr/>
            </p:nvSpPr>
            <p:spPr>
              <a:xfrm>
                <a:off x="1113905" y="1509129"/>
                <a:ext cx="457200" cy="457200"/>
              </a:xfrm>
              <a:prstGeom prst="rect">
                <a:avLst/>
              </a:prstGeom>
              <a:solidFill>
                <a:srgbClr val="4FACF3"/>
              </a:solidFill>
              <a:ln cap="rnd" cmpd="sng" w="19050">
                <a:solidFill>
                  <a:srgbClr val="02182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500">
                    <a:solidFill>
                      <a:schemeClr val="lt1"/>
                    </a:solidFill>
                    <a:latin typeface="Trebuchet MS"/>
                    <a:ea typeface="Trebuchet MS"/>
                    <a:cs typeface="Trebuchet MS"/>
                    <a:sym typeface="Trebuchet MS"/>
                  </a:rPr>
                  <a:t>15</a:t>
                </a:r>
                <a:endParaRPr/>
              </a:p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>
                    <a:solidFill>
                      <a:schemeClr val="lt1"/>
                    </a:solidFill>
                    <a:latin typeface="Trebuchet MS"/>
                    <a:ea typeface="Trebuchet MS"/>
                    <a:cs typeface="Trebuchet MS"/>
                    <a:sym typeface="Trebuchet MS"/>
                  </a:rPr>
                  <a:t>P</a:t>
                </a:r>
                <a:endParaRPr sz="20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110" name="Google Shape;110;p8"/>
              <p:cNvSpPr/>
              <p:nvPr/>
            </p:nvSpPr>
            <p:spPr>
              <a:xfrm>
                <a:off x="1607617" y="1509129"/>
                <a:ext cx="457200" cy="457200"/>
              </a:xfrm>
              <a:prstGeom prst="rect">
                <a:avLst/>
              </a:prstGeom>
              <a:solidFill>
                <a:schemeClr val="accent2"/>
              </a:solidFill>
              <a:ln cap="rnd" cmpd="sng" w="19050">
                <a:solidFill>
                  <a:srgbClr val="0B769C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500">
                    <a:solidFill>
                      <a:schemeClr val="lt1"/>
                    </a:solidFill>
                    <a:latin typeface="Trebuchet MS"/>
                    <a:ea typeface="Trebuchet MS"/>
                    <a:cs typeface="Trebuchet MS"/>
                    <a:sym typeface="Trebuchet MS"/>
                  </a:rPr>
                  <a:t>1</a:t>
                </a:r>
                <a:endParaRPr/>
              </a:p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>
                    <a:solidFill>
                      <a:schemeClr val="lt1"/>
                    </a:solidFill>
                    <a:latin typeface="Trebuchet MS"/>
                    <a:ea typeface="Trebuchet MS"/>
                    <a:cs typeface="Trebuchet MS"/>
                    <a:sym typeface="Trebuchet MS"/>
                  </a:rPr>
                  <a:t>H</a:t>
                </a:r>
                <a:endParaRPr sz="20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111" name="Google Shape;111;p8"/>
              <p:cNvSpPr/>
              <p:nvPr/>
            </p:nvSpPr>
            <p:spPr>
              <a:xfrm>
                <a:off x="2101329" y="1509129"/>
                <a:ext cx="457200" cy="457200"/>
              </a:xfrm>
              <a:prstGeom prst="rect">
                <a:avLst/>
              </a:prstGeom>
              <a:solidFill>
                <a:schemeClr val="accent1"/>
              </a:solidFill>
              <a:ln cap="rnd" cmpd="sng" w="19050">
                <a:solidFill>
                  <a:srgbClr val="384B9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500">
                    <a:solidFill>
                      <a:schemeClr val="lt1"/>
                    </a:solidFill>
                    <a:latin typeface="Trebuchet MS"/>
                    <a:ea typeface="Trebuchet MS"/>
                    <a:cs typeface="Trebuchet MS"/>
                    <a:sym typeface="Trebuchet MS"/>
                  </a:rPr>
                  <a:t>39</a:t>
                </a:r>
                <a:endParaRPr/>
              </a:p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>
                    <a:solidFill>
                      <a:schemeClr val="lt1"/>
                    </a:solidFill>
                    <a:latin typeface="Trebuchet MS"/>
                    <a:ea typeface="Trebuchet MS"/>
                    <a:cs typeface="Trebuchet MS"/>
                    <a:sym typeface="Trebuchet MS"/>
                  </a:rPr>
                  <a:t>Y</a:t>
                </a:r>
                <a:endParaRPr sz="20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112" name="Google Shape;112;p8"/>
              <p:cNvSpPr/>
              <p:nvPr/>
            </p:nvSpPr>
            <p:spPr>
              <a:xfrm>
                <a:off x="2595041" y="1509129"/>
                <a:ext cx="457200" cy="457200"/>
              </a:xfrm>
              <a:prstGeom prst="rect">
                <a:avLst/>
              </a:prstGeom>
              <a:solidFill>
                <a:schemeClr val="accent4"/>
              </a:solidFill>
              <a:ln cap="rnd" cmpd="sng" w="19050">
                <a:solidFill>
                  <a:srgbClr val="22725C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500">
                    <a:solidFill>
                      <a:schemeClr val="lt1"/>
                    </a:solidFill>
                    <a:latin typeface="Trebuchet MS"/>
                    <a:ea typeface="Trebuchet MS"/>
                    <a:cs typeface="Trebuchet MS"/>
                    <a:sym typeface="Trebuchet MS"/>
                  </a:rPr>
                  <a:t>14</a:t>
                </a:r>
                <a:endParaRPr/>
              </a:p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>
                    <a:solidFill>
                      <a:schemeClr val="lt1"/>
                    </a:solidFill>
                    <a:latin typeface="Trebuchet MS"/>
                    <a:ea typeface="Trebuchet MS"/>
                    <a:cs typeface="Trebuchet MS"/>
                    <a:sym typeface="Trebuchet MS"/>
                  </a:rPr>
                  <a:t>Si</a:t>
                </a:r>
                <a:endParaRPr sz="20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113" name="Google Shape;113;p8"/>
              <p:cNvSpPr/>
              <p:nvPr/>
            </p:nvSpPr>
            <p:spPr>
              <a:xfrm>
                <a:off x="3092583" y="1509129"/>
                <a:ext cx="457200" cy="457200"/>
              </a:xfrm>
              <a:prstGeom prst="rect">
                <a:avLst/>
              </a:prstGeom>
              <a:solidFill>
                <a:srgbClr val="93A3DE"/>
              </a:solidFill>
              <a:ln cap="rnd" cmpd="sng" w="19050">
                <a:solidFill>
                  <a:srgbClr val="202F6A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500">
                    <a:solidFill>
                      <a:schemeClr val="lt1"/>
                    </a:solidFill>
                    <a:latin typeface="Trebuchet MS"/>
                    <a:ea typeface="Trebuchet MS"/>
                    <a:cs typeface="Trebuchet MS"/>
                    <a:sym typeface="Trebuchet MS"/>
                  </a:rPr>
                  <a:t>55</a:t>
                </a:r>
                <a:endParaRPr/>
              </a:p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>
                    <a:solidFill>
                      <a:schemeClr val="lt1"/>
                    </a:solidFill>
                    <a:latin typeface="Trebuchet MS"/>
                    <a:ea typeface="Trebuchet MS"/>
                    <a:cs typeface="Trebuchet MS"/>
                    <a:sym typeface="Trebuchet MS"/>
                  </a:rPr>
                  <a:t>Cs</a:t>
                </a:r>
                <a:endParaRPr sz="20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</p:grpSp>
        <p:sp>
          <p:nvSpPr>
            <p:cNvPr id="114" name="Google Shape;114;p8"/>
            <p:cNvSpPr txBox="1"/>
            <p:nvPr/>
          </p:nvSpPr>
          <p:spPr>
            <a:xfrm>
              <a:off x="1056145" y="4369659"/>
              <a:ext cx="1293944" cy="2616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1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The Wonders of</a:t>
              </a:r>
              <a:endParaRPr b="1" sz="11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15" name="Google Shape;115;p8"/>
            <p:cNvSpPr txBox="1"/>
            <p:nvPr/>
          </p:nvSpPr>
          <p:spPr>
            <a:xfrm>
              <a:off x="3038335" y="5088469"/>
              <a:ext cx="639919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2019</a:t>
              </a: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9"/>
          <p:cNvSpPr txBox="1"/>
          <p:nvPr>
            <p:ph type="title"/>
          </p:nvPr>
        </p:nvSpPr>
        <p:spPr>
          <a:xfrm>
            <a:off x="677334" y="1498604"/>
            <a:ext cx="3854528" cy="127846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rebuchet MS"/>
              <a:buNone/>
              <a:defRPr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9"/>
          <p:cNvSpPr txBox="1"/>
          <p:nvPr>
            <p:ph idx="1" type="body"/>
          </p:nvPr>
        </p:nvSpPr>
        <p:spPr>
          <a:xfrm>
            <a:off x="4760461" y="514924"/>
            <a:ext cx="4513541" cy="5526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9pPr>
          </a:lstStyle>
          <a:p/>
        </p:txBody>
      </p:sp>
      <p:sp>
        <p:nvSpPr>
          <p:cNvPr id="119" name="Google Shape;119;p9"/>
          <p:cNvSpPr txBox="1"/>
          <p:nvPr>
            <p:ph idx="2" type="body"/>
          </p:nvPr>
        </p:nvSpPr>
        <p:spPr>
          <a:xfrm>
            <a:off x="677334" y="2777069"/>
            <a:ext cx="3854528" cy="25844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9pPr>
          </a:lstStyle>
          <a:p/>
        </p:txBody>
      </p:sp>
      <p:sp>
        <p:nvSpPr>
          <p:cNvPr id="120" name="Google Shape;120;p9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9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9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0"/>
          <p:cNvSpPr txBox="1"/>
          <p:nvPr>
            <p:ph type="title"/>
          </p:nvPr>
        </p:nvSpPr>
        <p:spPr>
          <a:xfrm>
            <a:off x="677334" y="4800600"/>
            <a:ext cx="8596667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rebuchet MS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10"/>
          <p:cNvSpPr/>
          <p:nvPr>
            <p:ph idx="2" type="pic"/>
          </p:nvPr>
        </p:nvSpPr>
        <p:spPr>
          <a:xfrm>
            <a:off x="677334" y="609600"/>
            <a:ext cx="8596668" cy="38457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26" name="Google Shape;126;p10"/>
          <p:cNvSpPr txBox="1"/>
          <p:nvPr>
            <p:ph idx="1" type="body"/>
          </p:nvPr>
        </p:nvSpPr>
        <p:spPr>
          <a:xfrm>
            <a:off x="677334" y="5367338"/>
            <a:ext cx="8596667" cy="6740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27" name="Google Shape;127;p10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10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9" name="Google Shape;129;p10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1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Google Shape;11;p1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chemeClr val="accent1">
                  <a:alpha val="6980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2" name="Google Shape;12;p1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cap="flat" cmpd="sng" w="9525">
              <a:solidFill>
                <a:schemeClr val="accent1">
                  <a:alpha val="6980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3" name="Google Shape;13;p1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5686"/>
              </a:schemeClr>
            </a:solidFill>
            <a:ln>
              <a:noFill/>
            </a:ln>
          </p:spPr>
        </p:sp>
        <p:sp>
          <p:nvSpPr>
            <p:cNvPr id="14" name="Google Shape;14;p1"/>
            <p:cNvSpPr/>
            <p:nvPr/>
          </p:nvSpPr>
          <p:spPr>
            <a:xfrm>
              <a:off x="9603442" y="-8467"/>
              <a:ext cx="258855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5" name="Google Shape;15;p1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fmla="val 100000" name="adj"/>
              </a:avLst>
            </a:prstGeom>
            <a:solidFill>
              <a:srgbClr val="31479F">
                <a:alpha val="6588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9334500" y="-8467"/>
              <a:ext cx="2854326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1479F">
                <a:alpha val="49803"/>
              </a:srgbClr>
            </a:solidFill>
            <a:ln>
              <a:noFill/>
            </a:ln>
          </p:spPr>
        </p:sp>
        <p:sp>
          <p:nvSpPr>
            <p:cNvPr id="17" name="Google Shape;17;p1"/>
            <p:cNvSpPr/>
            <p:nvPr/>
          </p:nvSpPr>
          <p:spPr>
            <a:xfrm>
              <a:off x="10898730" y="-8467"/>
              <a:ext cx="1290094" cy="6866467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69803"/>
              </a:schemeClr>
            </a:solidFill>
            <a:ln>
              <a:noFill/>
            </a:ln>
          </p:spPr>
        </p:sp>
        <p:sp>
          <p:nvSpPr>
            <p:cNvPr id="18" name="Google Shape;18;p1"/>
            <p:cNvSpPr/>
            <p:nvPr/>
          </p:nvSpPr>
          <p:spPr>
            <a:xfrm>
              <a:off x="10938999" y="-8467"/>
              <a:ext cx="1249825" cy="6866467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B2EB">
                <a:alpha val="80000"/>
              </a:srgbClr>
            </a:solidFill>
            <a:ln>
              <a:noFill/>
            </a:ln>
          </p:spPr>
        </p:sp>
        <p:sp>
          <p:nvSpPr>
            <p:cNvPr id="19" name="Google Shape;19;p1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fmla="val 100000" name="adj"/>
              </a:avLst>
            </a:prstGeom>
            <a:solidFill>
              <a:srgbClr val="31479F">
                <a:alpha val="6588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1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fmla="val 0" name="adj"/>
              </a:avLst>
            </a:prstGeom>
            <a:solidFill>
              <a:schemeClr val="accent1">
                <a:alpha val="69803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Google Shape;21;p1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b="1" i="0" sz="36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2" name="Google Shape;22;p1"/>
          <p:cNvSpPr txBox="1"/>
          <p:nvPr>
            <p:ph idx="1" type="body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2004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  <a:defRPr b="0" i="0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0988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99719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8956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3" name="Google Shape;23;p1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4" name="Google Shape;24;p1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5" name="Google Shape;25;p1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" name="Google Shape;183;p18"/>
          <p:cNvGrpSpPr/>
          <p:nvPr/>
        </p:nvGrpSpPr>
        <p:grpSpPr>
          <a:xfrm>
            <a:off x="1113905" y="493466"/>
            <a:ext cx="7922030" cy="3842032"/>
            <a:chOff x="290945" y="373550"/>
            <a:chExt cx="7201596" cy="3240838"/>
          </a:xfrm>
        </p:grpSpPr>
        <p:grpSp>
          <p:nvGrpSpPr>
            <p:cNvPr id="184" name="Google Shape;184;p18"/>
            <p:cNvGrpSpPr/>
            <p:nvPr/>
          </p:nvGrpSpPr>
          <p:grpSpPr>
            <a:xfrm>
              <a:off x="290945" y="373550"/>
              <a:ext cx="7201596" cy="2228334"/>
              <a:chOff x="290945" y="373550"/>
              <a:chExt cx="7201596" cy="2228334"/>
            </a:xfrm>
          </p:grpSpPr>
          <p:sp>
            <p:nvSpPr>
              <p:cNvPr id="185" name="Google Shape;185;p18"/>
              <p:cNvSpPr txBox="1"/>
              <p:nvPr/>
            </p:nvSpPr>
            <p:spPr>
              <a:xfrm>
                <a:off x="290945" y="373550"/>
                <a:ext cx="5684926" cy="85673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-US" sz="6000" u="none" cap="none" strike="noStrike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rPr>
                  <a:t>The Wonders of</a:t>
                </a:r>
                <a:endParaRPr b="1" sz="60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86" name="Google Shape;186;p18"/>
              <p:cNvSpPr/>
              <p:nvPr/>
            </p:nvSpPr>
            <p:spPr>
              <a:xfrm>
                <a:off x="290945" y="1230284"/>
                <a:ext cx="1371600" cy="1371600"/>
              </a:xfrm>
              <a:prstGeom prst="rect">
                <a:avLst/>
              </a:prstGeom>
              <a:solidFill>
                <a:srgbClr val="4FACF3"/>
              </a:solidFill>
              <a:ln cap="rnd" cmpd="sng" w="19050">
                <a:solidFill>
                  <a:srgbClr val="02182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>
                    <a:solidFill>
                      <a:schemeClr val="lt1"/>
                    </a:solidFill>
                    <a:latin typeface="Trebuchet MS"/>
                    <a:ea typeface="Trebuchet MS"/>
                    <a:cs typeface="Trebuchet MS"/>
                    <a:sym typeface="Trebuchet MS"/>
                  </a:rPr>
                  <a:t>15</a:t>
                </a:r>
                <a:endParaRPr/>
              </a:p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000">
                    <a:solidFill>
                      <a:schemeClr val="lt1"/>
                    </a:solidFill>
                    <a:latin typeface="Trebuchet MS"/>
                    <a:ea typeface="Trebuchet MS"/>
                    <a:cs typeface="Trebuchet MS"/>
                    <a:sym typeface="Trebuchet MS"/>
                  </a:rPr>
                  <a:t>P</a:t>
                </a:r>
                <a:endParaRPr sz="80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187" name="Google Shape;187;p18"/>
              <p:cNvSpPr/>
              <p:nvPr/>
            </p:nvSpPr>
            <p:spPr>
              <a:xfrm>
                <a:off x="1748444" y="1230284"/>
                <a:ext cx="1371600" cy="1371600"/>
              </a:xfrm>
              <a:prstGeom prst="rect">
                <a:avLst/>
              </a:prstGeom>
              <a:solidFill>
                <a:schemeClr val="accent2"/>
              </a:solidFill>
              <a:ln cap="rnd" cmpd="sng" w="19050">
                <a:solidFill>
                  <a:srgbClr val="0B769C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>
                    <a:solidFill>
                      <a:schemeClr val="lt1"/>
                    </a:solidFill>
                    <a:latin typeface="Trebuchet MS"/>
                    <a:ea typeface="Trebuchet MS"/>
                    <a:cs typeface="Trebuchet MS"/>
                    <a:sym typeface="Trebuchet MS"/>
                  </a:rPr>
                  <a:t>1</a:t>
                </a:r>
                <a:endParaRPr/>
              </a:p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000">
                    <a:solidFill>
                      <a:schemeClr val="lt1"/>
                    </a:solidFill>
                    <a:latin typeface="Trebuchet MS"/>
                    <a:ea typeface="Trebuchet MS"/>
                    <a:cs typeface="Trebuchet MS"/>
                    <a:sym typeface="Trebuchet MS"/>
                  </a:rPr>
                  <a:t>H</a:t>
                </a:r>
                <a:endParaRPr sz="80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188" name="Google Shape;188;p18"/>
              <p:cNvSpPr/>
              <p:nvPr/>
            </p:nvSpPr>
            <p:spPr>
              <a:xfrm>
                <a:off x="3205943" y="1230284"/>
                <a:ext cx="1371600" cy="1371600"/>
              </a:xfrm>
              <a:prstGeom prst="rect">
                <a:avLst/>
              </a:prstGeom>
              <a:solidFill>
                <a:schemeClr val="accent1"/>
              </a:solidFill>
              <a:ln cap="rnd" cmpd="sng" w="19050">
                <a:solidFill>
                  <a:srgbClr val="384B9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>
                    <a:solidFill>
                      <a:schemeClr val="lt1"/>
                    </a:solidFill>
                    <a:latin typeface="Trebuchet MS"/>
                    <a:ea typeface="Trebuchet MS"/>
                    <a:cs typeface="Trebuchet MS"/>
                    <a:sym typeface="Trebuchet MS"/>
                  </a:rPr>
                  <a:t>39</a:t>
                </a:r>
                <a:endParaRPr/>
              </a:p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000">
                    <a:solidFill>
                      <a:schemeClr val="lt1"/>
                    </a:solidFill>
                    <a:latin typeface="Trebuchet MS"/>
                    <a:ea typeface="Trebuchet MS"/>
                    <a:cs typeface="Trebuchet MS"/>
                    <a:sym typeface="Trebuchet MS"/>
                  </a:rPr>
                  <a:t>Y</a:t>
                </a:r>
                <a:endParaRPr sz="80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189" name="Google Shape;189;p18"/>
              <p:cNvSpPr/>
              <p:nvPr/>
            </p:nvSpPr>
            <p:spPr>
              <a:xfrm>
                <a:off x="4663442" y="1230284"/>
                <a:ext cx="1371600" cy="1371600"/>
              </a:xfrm>
              <a:prstGeom prst="rect">
                <a:avLst/>
              </a:prstGeom>
              <a:solidFill>
                <a:schemeClr val="accent4"/>
              </a:solidFill>
              <a:ln cap="rnd" cmpd="sng" w="19050">
                <a:solidFill>
                  <a:srgbClr val="22725C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>
                    <a:solidFill>
                      <a:schemeClr val="lt1"/>
                    </a:solidFill>
                    <a:latin typeface="Trebuchet MS"/>
                    <a:ea typeface="Trebuchet MS"/>
                    <a:cs typeface="Trebuchet MS"/>
                    <a:sym typeface="Trebuchet MS"/>
                  </a:rPr>
                  <a:t>14</a:t>
                </a:r>
                <a:endParaRPr/>
              </a:p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000">
                    <a:solidFill>
                      <a:schemeClr val="lt1"/>
                    </a:solidFill>
                    <a:latin typeface="Trebuchet MS"/>
                    <a:ea typeface="Trebuchet MS"/>
                    <a:cs typeface="Trebuchet MS"/>
                    <a:sym typeface="Trebuchet MS"/>
                  </a:rPr>
                  <a:t>Si</a:t>
                </a:r>
                <a:endParaRPr sz="80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190" name="Google Shape;190;p18"/>
              <p:cNvSpPr/>
              <p:nvPr/>
            </p:nvSpPr>
            <p:spPr>
              <a:xfrm>
                <a:off x="6120941" y="1230284"/>
                <a:ext cx="1371600" cy="1371600"/>
              </a:xfrm>
              <a:prstGeom prst="rect">
                <a:avLst/>
              </a:prstGeom>
              <a:solidFill>
                <a:srgbClr val="93A3DE"/>
              </a:solidFill>
              <a:ln cap="rnd" cmpd="sng" w="19050">
                <a:solidFill>
                  <a:srgbClr val="202F6A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>
                    <a:solidFill>
                      <a:schemeClr val="lt1"/>
                    </a:solidFill>
                    <a:latin typeface="Trebuchet MS"/>
                    <a:ea typeface="Trebuchet MS"/>
                    <a:cs typeface="Trebuchet MS"/>
                    <a:sym typeface="Trebuchet MS"/>
                  </a:rPr>
                  <a:t>55</a:t>
                </a:r>
                <a:endParaRPr/>
              </a:p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000">
                    <a:solidFill>
                      <a:schemeClr val="lt1"/>
                    </a:solidFill>
                    <a:latin typeface="Trebuchet MS"/>
                    <a:ea typeface="Trebuchet MS"/>
                    <a:cs typeface="Trebuchet MS"/>
                    <a:sym typeface="Trebuchet MS"/>
                  </a:rPr>
                  <a:t>Cs</a:t>
                </a:r>
                <a:endParaRPr sz="80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</p:grpSp>
        <p:sp>
          <p:nvSpPr>
            <p:cNvPr id="191" name="Google Shape;191;p18"/>
            <p:cNvSpPr txBox="1"/>
            <p:nvPr/>
          </p:nvSpPr>
          <p:spPr>
            <a:xfrm>
              <a:off x="5185463" y="2601884"/>
              <a:ext cx="2307078" cy="1012504"/>
            </a:xfrm>
            <a:prstGeom prst="rect">
              <a:avLst/>
            </a:prstGeom>
            <a:noFill/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72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2019</a:t>
              </a:r>
              <a:endParaRPr b="1" sz="7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192" name="Google Shape;192;p18"/>
          <p:cNvSpPr txBox="1"/>
          <p:nvPr/>
        </p:nvSpPr>
        <p:spPr>
          <a:xfrm>
            <a:off x="99752" y="5054138"/>
            <a:ext cx="9429184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“The Physics of the Elements”</a:t>
            </a:r>
            <a:endParaRPr b="1" sz="4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7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</a:pPr>
            <a:r>
              <a:rPr lang="en-US" sz="4400"/>
              <a:t>Don’t miss the physics fair!</a:t>
            </a:r>
            <a:endParaRPr sz="4400"/>
          </a:p>
        </p:txBody>
      </p:sp>
      <p:sp>
        <p:nvSpPr>
          <p:cNvPr id="258" name="Google Shape;258;p27"/>
          <p:cNvSpPr txBox="1"/>
          <p:nvPr>
            <p:ph idx="1" type="body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20"/>
              <a:buFont typeface="Arial"/>
              <a:buChar char="•"/>
            </a:pPr>
            <a:r>
              <a:rPr lang="en-US" sz="2400"/>
              <a:t>Hands-on activities and lab tours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920"/>
              <a:buFont typeface="Arial"/>
              <a:buChar char="•"/>
            </a:pPr>
            <a:r>
              <a:rPr lang="en-US" sz="2400"/>
              <a:t>Meet scientists and students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920"/>
              <a:buFont typeface="Arial"/>
              <a:buChar char="•"/>
            </a:pPr>
            <a:r>
              <a:rPr lang="en-US" sz="2400"/>
              <a:t>Free and open to the public. No tickets required.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40"/>
              <a:buFont typeface="Arial"/>
              <a:buChar char="•"/>
            </a:pPr>
            <a:r>
              <a:rPr lang="en-US"/>
              <a:t>http://</a:t>
            </a:r>
            <a:r>
              <a:rPr lang="en-US" sz="2000"/>
              <a:t>wonders.physics.wisc.edu/physics-fair.htm</a:t>
            </a:r>
            <a:endParaRPr/>
          </a:p>
          <a:p>
            <a:pPr indent="-251459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40"/>
              <a:buFont typeface="Arial"/>
              <a:buNone/>
            </a:pPr>
            <a:r>
              <a:t/>
            </a:r>
            <a:endParaRPr/>
          </a:p>
          <a:p>
            <a:pPr indent="-251459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40"/>
              <a:buFont typeface="Arial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80"/>
              <a:buNone/>
            </a:pPr>
            <a:r>
              <a:rPr b="1" lang="en-US" sz="3600">
                <a:solidFill>
                  <a:srgbClr val="351C75"/>
                </a:solidFill>
              </a:rPr>
              <a:t>Saturday, February 16</a:t>
            </a:r>
            <a:r>
              <a:rPr b="1" baseline="30000" lang="en-US" sz="3600">
                <a:solidFill>
                  <a:srgbClr val="351C75"/>
                </a:solidFill>
              </a:rPr>
              <a:t>th</a:t>
            </a:r>
            <a:endParaRPr b="1" sz="3600">
              <a:solidFill>
                <a:srgbClr val="351C75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80"/>
              <a:buNone/>
            </a:pPr>
            <a:r>
              <a:rPr b="1" lang="en-US" sz="3600">
                <a:solidFill>
                  <a:srgbClr val="351C75"/>
                </a:solidFill>
              </a:rPr>
              <a:t>from 11 am to 4 pm</a:t>
            </a:r>
            <a:endParaRPr b="1">
              <a:solidFill>
                <a:srgbClr val="351C75"/>
              </a:solidFill>
            </a:endParaRPr>
          </a:p>
          <a:p>
            <a:pPr indent="-251459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8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/>
              <a:t>There are two types of people in this world:</a:t>
            </a:r>
            <a:endParaRPr/>
          </a:p>
        </p:txBody>
      </p:sp>
      <p:sp>
        <p:nvSpPr>
          <p:cNvPr id="264" name="Google Shape;264;p28"/>
          <p:cNvSpPr txBox="1"/>
          <p:nvPr>
            <p:ph idx="1" type="body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880"/>
              <a:buNone/>
            </a:pPr>
            <a:r>
              <a:rPr lang="en-US" sz="3600"/>
              <a:t>1. Those who can extrapolate from incomplete data.</a:t>
            </a:r>
            <a:endParaRPr sz="36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9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/>
              <a:buNone/>
            </a:pPr>
            <a:r>
              <a:rPr lang="en-US" sz="4000"/>
              <a:t>The Wonders of Physics shows are available on DVD and online!</a:t>
            </a:r>
            <a:endParaRPr sz="4000"/>
          </a:p>
        </p:txBody>
      </p:sp>
      <p:sp>
        <p:nvSpPr>
          <p:cNvPr id="270" name="Google Shape;270;p29"/>
          <p:cNvSpPr txBox="1"/>
          <p:nvPr>
            <p:ph idx="1" type="body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760"/>
              <a:buFont typeface="Arial"/>
              <a:buChar char="•"/>
            </a:pPr>
            <a:r>
              <a:rPr lang="en-US" sz="2200"/>
              <a:t>Order any of the past 35 years of shows on DVD, or order the whole set!</a:t>
            </a:r>
            <a:endParaRPr/>
          </a:p>
          <a:p>
            <a:pPr indent="-231140" lvl="0" marL="342900" rtl="0" algn="l">
              <a:spcBef>
                <a:spcPts val="1000"/>
              </a:spcBef>
              <a:spcAft>
                <a:spcPts val="0"/>
              </a:spcAft>
              <a:buSzPts val="1760"/>
              <a:buFont typeface="Arial"/>
              <a:buNone/>
            </a:pPr>
            <a:r>
              <a:t/>
            </a:r>
            <a:endParaRPr sz="2200"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760"/>
              <a:buFont typeface="Arial"/>
              <a:buChar char="•"/>
            </a:pPr>
            <a:r>
              <a:rPr lang="en-US" sz="2200"/>
              <a:t>Click the Gallery tab on our website to watch all of the past shows online</a:t>
            </a:r>
            <a:endParaRPr/>
          </a:p>
        </p:txBody>
      </p:sp>
      <p:pic>
        <p:nvPicPr>
          <p:cNvPr id="271" name="Google Shape;271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78907" y="4191000"/>
            <a:ext cx="3148131" cy="2361098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29"/>
          <p:cNvSpPr txBox="1"/>
          <p:nvPr/>
        </p:nvSpPr>
        <p:spPr>
          <a:xfrm>
            <a:off x="1558007" y="4325109"/>
            <a:ext cx="4461792" cy="20928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DVDs are available at the Wonders of Physics information table</a:t>
            </a:r>
            <a:endParaRPr/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FF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0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/>
              <a:t>Most of the elements in the periodic table are…</a:t>
            </a:r>
            <a:endParaRPr/>
          </a:p>
        </p:txBody>
      </p:sp>
      <p:sp>
        <p:nvSpPr>
          <p:cNvPr id="278" name="Google Shape;278;p30"/>
          <p:cNvSpPr txBox="1"/>
          <p:nvPr>
            <p:ph idx="1" type="body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3200"/>
              <a:buAutoNum type="alphaUcPeriod"/>
            </a:pPr>
            <a:r>
              <a:rPr lang="en-US" sz="4000"/>
              <a:t>Gases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3200"/>
              <a:buAutoNum type="alphaUcPeriod"/>
            </a:pPr>
            <a:r>
              <a:rPr lang="en-US" sz="4000"/>
              <a:t> Semiconductors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3200"/>
              <a:buAutoNum type="alphaUcPeriod"/>
            </a:pPr>
            <a:r>
              <a:rPr lang="en-US" sz="4000"/>
              <a:t> Metals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3200"/>
              <a:buAutoNum type="alphaUcPeriod"/>
            </a:pPr>
            <a:r>
              <a:rPr lang="en-US" sz="4000"/>
              <a:t>Liquids</a:t>
            </a:r>
            <a:endParaRPr/>
          </a:p>
          <a:p>
            <a:pPr indent="-139700" lvl="0" marL="342900" rtl="0" algn="l"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4000"/>
          </a:p>
        </p:txBody>
      </p:sp>
      <p:sp>
        <p:nvSpPr>
          <p:cNvPr id="279" name="Google Shape;279;p30"/>
          <p:cNvSpPr/>
          <p:nvPr/>
        </p:nvSpPr>
        <p:spPr>
          <a:xfrm>
            <a:off x="476649" y="3623625"/>
            <a:ext cx="2549100" cy="714900"/>
          </a:xfrm>
          <a:prstGeom prst="rect">
            <a:avLst/>
          </a:prstGeom>
          <a:noFill/>
          <a:ln cap="flat" cmpd="sng" w="38100">
            <a:solidFill>
              <a:srgbClr val="31479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80" name="Google Shape;280;p30"/>
          <p:cNvSpPr txBox="1"/>
          <p:nvPr/>
        </p:nvSpPr>
        <p:spPr>
          <a:xfrm>
            <a:off x="3823855" y="4338524"/>
            <a:ext cx="5910348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The alkali metals, alkaline earths, basic metals, transition metals, lanthanides, and actinides are all types of metals.</a:t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1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</a:pPr>
            <a:r>
              <a:rPr lang="en-US" sz="4400"/>
              <a:t>Funding support</a:t>
            </a:r>
            <a:endParaRPr sz="4400"/>
          </a:p>
        </p:txBody>
      </p:sp>
      <p:sp>
        <p:nvSpPr>
          <p:cNvPr id="286" name="Google Shape;286;p31"/>
          <p:cNvSpPr txBox="1"/>
          <p:nvPr>
            <p:ph idx="1" type="body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rPr lang="en-US" sz="2800"/>
              <a:t>Please visit http://wonders.physics.wisc.edu and click the Donate tab to find out how </a:t>
            </a:r>
            <a:r>
              <a:rPr lang="en-US" sz="2800" u="sng"/>
              <a:t>you</a:t>
            </a:r>
            <a:r>
              <a:rPr lang="en-US" sz="2800"/>
              <a:t> can make a difference!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/>
          </a:p>
        </p:txBody>
      </p:sp>
      <p:pic>
        <p:nvPicPr>
          <p:cNvPr id="287" name="Google Shape;287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0268" y="3803072"/>
            <a:ext cx="2590800" cy="259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9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/>
              <a:t>Which element was the first to be man-made artificially?</a:t>
            </a:r>
            <a:endParaRPr/>
          </a:p>
        </p:txBody>
      </p:sp>
      <p:sp>
        <p:nvSpPr>
          <p:cNvPr id="198" name="Google Shape;198;p19"/>
          <p:cNvSpPr txBox="1"/>
          <p:nvPr>
            <p:ph idx="1" type="body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3200"/>
              <a:buAutoNum type="alphaUcPeriod"/>
            </a:pPr>
            <a:r>
              <a:rPr lang="en-US" sz="4000"/>
              <a:t>Zinc (Zn)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3200"/>
              <a:buAutoNum type="alphaUcPeriod"/>
            </a:pPr>
            <a:r>
              <a:rPr lang="en-US" sz="4000"/>
              <a:t>Technetium (Tc)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3200"/>
              <a:buAutoNum type="alphaUcPeriod"/>
            </a:pPr>
            <a:r>
              <a:rPr lang="en-US" sz="4000"/>
              <a:t>Lutetium (Lu)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3200"/>
              <a:buAutoNum type="alphaUcPeriod"/>
            </a:pPr>
            <a:r>
              <a:rPr lang="en-US" sz="4000"/>
              <a:t>Einsteinium (Es)</a:t>
            </a:r>
            <a:endParaRPr sz="4000"/>
          </a:p>
        </p:txBody>
      </p:sp>
      <p:sp>
        <p:nvSpPr>
          <p:cNvPr id="199" name="Google Shape;199;p19"/>
          <p:cNvSpPr/>
          <p:nvPr/>
        </p:nvSpPr>
        <p:spPr>
          <a:xfrm>
            <a:off x="496100" y="2926075"/>
            <a:ext cx="4449900" cy="714900"/>
          </a:xfrm>
          <a:prstGeom prst="rect">
            <a:avLst/>
          </a:prstGeom>
          <a:noFill/>
          <a:ln cap="flat" cmpd="sng" w="38100">
            <a:solidFill>
              <a:srgbClr val="31479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00" name="Google Shape;200;p19"/>
          <p:cNvSpPr txBox="1"/>
          <p:nvPr/>
        </p:nvSpPr>
        <p:spPr>
          <a:xfrm>
            <a:off x="5162205" y="3283527"/>
            <a:ext cx="5187142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Tc is also the only element with only radioactive isotopes – none of its isotopes are stable.</a:t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0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</a:pPr>
            <a:r>
              <a:rPr lang="en-US" sz="4400"/>
              <a:t>After the show…</a:t>
            </a:r>
            <a:endParaRPr sz="4400"/>
          </a:p>
        </p:txBody>
      </p:sp>
      <p:sp>
        <p:nvSpPr>
          <p:cNvPr id="206" name="Google Shape;206;p20"/>
          <p:cNvSpPr txBox="1"/>
          <p:nvPr>
            <p:ph idx="1" type="body"/>
          </p:nvPr>
        </p:nvSpPr>
        <p:spPr>
          <a:xfrm>
            <a:off x="677334" y="1557489"/>
            <a:ext cx="8596800" cy="388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3429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/>
              <a:t>Visit the Wonders of Physics information table and purchase a t-shirt, DVD, or science toy!</a:t>
            </a:r>
            <a:endParaRPr sz="2800"/>
          </a:p>
          <a:p>
            <a:pPr indent="0" lvl="0" marL="3429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0" lvl="0" marL="34290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800"/>
              <a:t>Visit the Ingersoll Physics Museum</a:t>
            </a:r>
            <a:endParaRPr sz="2800"/>
          </a:p>
        </p:txBody>
      </p:sp>
      <p:pic>
        <p:nvPicPr>
          <p:cNvPr descr="original_03_Science_olympiad11_.JPG" id="207" name="Google Shape;207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53949" y="3962400"/>
            <a:ext cx="4115946" cy="27371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1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/>
              <a:t>What is a “period” in the periodic table of elements?</a:t>
            </a:r>
            <a:endParaRPr/>
          </a:p>
        </p:txBody>
      </p:sp>
      <p:sp>
        <p:nvSpPr>
          <p:cNvPr id="213" name="Google Shape;213;p21"/>
          <p:cNvSpPr txBox="1"/>
          <p:nvPr>
            <p:ph idx="1" type="body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3200"/>
              <a:buAutoNum type="alphaUcPeriod"/>
            </a:pPr>
            <a:r>
              <a:rPr lang="en-US" sz="4000"/>
              <a:t> Elements in the same row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3200"/>
              <a:buAutoNum type="alphaUcPeriod"/>
            </a:pPr>
            <a:r>
              <a:rPr lang="en-US" sz="4000"/>
              <a:t> Elements in the same column</a:t>
            </a:r>
            <a:endParaRPr/>
          </a:p>
        </p:txBody>
      </p:sp>
      <p:sp>
        <p:nvSpPr>
          <p:cNvPr id="214" name="Google Shape;214;p21"/>
          <p:cNvSpPr/>
          <p:nvPr/>
        </p:nvSpPr>
        <p:spPr>
          <a:xfrm>
            <a:off x="476650" y="2160600"/>
            <a:ext cx="6813600" cy="714900"/>
          </a:xfrm>
          <a:prstGeom prst="rect">
            <a:avLst/>
          </a:prstGeom>
          <a:noFill/>
          <a:ln cap="flat" cmpd="sng" w="38100">
            <a:solidFill>
              <a:srgbClr val="31479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15" name="Google Shape;215;p21"/>
          <p:cNvSpPr txBox="1"/>
          <p:nvPr/>
        </p:nvSpPr>
        <p:spPr>
          <a:xfrm>
            <a:off x="2535383" y="4779818"/>
            <a:ext cx="5910348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The period number of the element describes its highest unexcited electron energy level.</a:t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2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/>
              <a:t>Physics Demonstrations: A sourcebook for teachers of physics</a:t>
            </a:r>
            <a:endParaRPr/>
          </a:p>
        </p:txBody>
      </p:sp>
      <p:sp>
        <p:nvSpPr>
          <p:cNvPr id="221" name="Google Shape;221;p22"/>
          <p:cNvSpPr txBox="1"/>
          <p:nvPr>
            <p:ph idx="1" type="body"/>
          </p:nvPr>
        </p:nvSpPr>
        <p:spPr>
          <a:xfrm>
            <a:off x="677334" y="2160589"/>
            <a:ext cx="7469139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2000"/>
              <a:t>Professor Clint Sprott’s book is a great resource for any science teacher</a:t>
            </a:r>
            <a:endParaRPr/>
          </a:p>
          <a:p>
            <a:pPr indent="-130810" lvl="0" marL="171450" rtl="0" algn="l">
              <a:spcBef>
                <a:spcPts val="1000"/>
              </a:spcBef>
              <a:spcAft>
                <a:spcPts val="0"/>
              </a:spcAft>
              <a:buSzPts val="640"/>
              <a:buFont typeface="Arial"/>
              <a:buNone/>
            </a:pPr>
            <a:r>
              <a:t/>
            </a:r>
            <a:endParaRPr sz="800"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2000"/>
              <a:t>It contains detailed descriptions of 85 physics demonstrations used in The Wonders of Physics</a:t>
            </a:r>
            <a:endParaRPr/>
          </a:p>
          <a:p>
            <a:pPr indent="-130810" lvl="0" marL="171450" rtl="0" algn="l">
              <a:spcBef>
                <a:spcPts val="1000"/>
              </a:spcBef>
              <a:spcAft>
                <a:spcPts val="0"/>
              </a:spcAft>
              <a:buSzPts val="640"/>
              <a:buFont typeface="Arial"/>
              <a:buNone/>
            </a:pPr>
            <a:r>
              <a:t/>
            </a:r>
            <a:endParaRPr sz="800"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2000"/>
              <a:t>Videos for the demonstrations are online at:</a:t>
            </a:r>
            <a:br>
              <a:rPr lang="en-US" sz="2000"/>
            </a:br>
            <a:r>
              <a:rPr lang="en-US" sz="1500"/>
              <a:t>http://physicsdemonstrationsvideos.com</a:t>
            </a:r>
            <a:endParaRPr/>
          </a:p>
          <a:p>
            <a:pPr indent="-130810" lvl="0" marL="171450" rtl="0" algn="l">
              <a:spcBef>
                <a:spcPts val="1000"/>
              </a:spcBef>
              <a:spcAft>
                <a:spcPts val="0"/>
              </a:spcAft>
              <a:buSzPts val="640"/>
              <a:buFont typeface="Arial"/>
              <a:buNone/>
            </a:pPr>
            <a:r>
              <a:t/>
            </a:r>
            <a:endParaRPr sz="800"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2000"/>
              <a:t>It is available on amazon.com for $49.95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/>
          </a:p>
        </p:txBody>
      </p:sp>
      <p:pic>
        <p:nvPicPr>
          <p:cNvPr id="222" name="Google Shape;222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16240" y="1403507"/>
            <a:ext cx="3244850" cy="393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3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/>
              <a:t>ANNOUNCEMENT</a:t>
            </a:r>
            <a:endParaRPr/>
          </a:p>
        </p:txBody>
      </p:sp>
      <p:sp>
        <p:nvSpPr>
          <p:cNvPr id="228" name="Google Shape;228;p23"/>
          <p:cNvSpPr txBox="1"/>
          <p:nvPr>
            <p:ph idx="1" type="body"/>
          </p:nvPr>
        </p:nvSpPr>
        <p:spPr>
          <a:xfrm>
            <a:off x="677334" y="2160589"/>
            <a:ext cx="8001153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2640"/>
              <a:buNone/>
            </a:pPr>
            <a:r>
              <a:rPr lang="en-US" sz="3300"/>
              <a:t>Professor Craney will be holding a lecture on time travel that will be held two weeks ago.</a:t>
            </a:r>
            <a:endParaRPr sz="33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4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/>
              <a:t>Who is known as the “Father of the Periodic Table”?</a:t>
            </a:r>
            <a:endParaRPr/>
          </a:p>
        </p:txBody>
      </p:sp>
      <p:sp>
        <p:nvSpPr>
          <p:cNvPr id="234" name="Google Shape;234;p24"/>
          <p:cNvSpPr txBox="1"/>
          <p:nvPr>
            <p:ph idx="1" type="body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3200"/>
              <a:buAutoNum type="alphaUcPeriod"/>
            </a:pPr>
            <a:r>
              <a:rPr lang="en-US" sz="4000"/>
              <a:t> Albert Einstein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3200"/>
              <a:buAutoNum type="alphaUcPeriod"/>
            </a:pPr>
            <a:r>
              <a:rPr lang="en-US" sz="4000"/>
              <a:t> Galileo Galilei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3200"/>
              <a:buAutoNum type="alphaUcPeriod"/>
            </a:pPr>
            <a:r>
              <a:rPr lang="en-US" sz="4000"/>
              <a:t> Ernest Rutherford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3200"/>
              <a:buAutoNum type="alphaUcPeriod"/>
            </a:pPr>
            <a:r>
              <a:rPr lang="en-US" sz="4000"/>
              <a:t> Dmitri Mendeleev</a:t>
            </a:r>
            <a:endParaRPr/>
          </a:p>
        </p:txBody>
      </p:sp>
      <p:sp>
        <p:nvSpPr>
          <p:cNvPr id="235" name="Google Shape;235;p24"/>
          <p:cNvSpPr/>
          <p:nvPr/>
        </p:nvSpPr>
        <p:spPr>
          <a:xfrm>
            <a:off x="505850" y="4338525"/>
            <a:ext cx="4922400" cy="714900"/>
          </a:xfrm>
          <a:prstGeom prst="rect">
            <a:avLst/>
          </a:prstGeom>
          <a:noFill/>
          <a:ln cap="flat" cmpd="sng" w="38100">
            <a:solidFill>
              <a:srgbClr val="31479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36" name="Google Shape;236;p24"/>
          <p:cNvSpPr txBox="1"/>
          <p:nvPr/>
        </p:nvSpPr>
        <p:spPr>
          <a:xfrm>
            <a:off x="2473037" y="5335004"/>
            <a:ext cx="5910348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In 1906, he came within 1 vote of receiving the Nobel Prize for his work in this area.</a:t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5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</a:pPr>
            <a:r>
              <a:rPr lang="en-US" sz="4400"/>
              <a:t>Donations are welcome!</a:t>
            </a:r>
            <a:endParaRPr sz="4400"/>
          </a:p>
        </p:txBody>
      </p:sp>
      <p:sp>
        <p:nvSpPr>
          <p:cNvPr id="242" name="Google Shape;242;p25"/>
          <p:cNvSpPr txBox="1"/>
          <p:nvPr>
            <p:ph idx="1" type="body"/>
          </p:nvPr>
        </p:nvSpPr>
        <p:spPr>
          <a:xfrm>
            <a:off x="677334" y="2085775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SzPts val="2080"/>
              <a:buFont typeface="Arial"/>
              <a:buChar char="•"/>
            </a:pPr>
            <a:r>
              <a:rPr lang="en-US" sz="2600"/>
              <a:t>Donations help us continue to present The Wonders of Physics year after year!</a:t>
            </a:r>
            <a:endParaRPr/>
          </a:p>
          <a:p>
            <a:pPr indent="-130810" lvl="0" marL="171450" rtl="0" algn="l">
              <a:spcBef>
                <a:spcPts val="1000"/>
              </a:spcBef>
              <a:spcAft>
                <a:spcPts val="0"/>
              </a:spcAft>
              <a:buSzPts val="640"/>
              <a:buFont typeface="Arial"/>
              <a:buNone/>
            </a:pPr>
            <a:r>
              <a:t/>
            </a:r>
            <a:endParaRPr sz="800"/>
          </a:p>
          <a:p>
            <a:pPr indent="-457200" lvl="0" marL="457200" rtl="0" algn="l">
              <a:spcBef>
                <a:spcPts val="1000"/>
              </a:spcBef>
              <a:spcAft>
                <a:spcPts val="0"/>
              </a:spcAft>
              <a:buSzPts val="2080"/>
              <a:buFont typeface="Arial"/>
              <a:buChar char="•"/>
            </a:pPr>
            <a:r>
              <a:rPr lang="en-US" sz="2600"/>
              <a:t>Donation bins are located outside of the lecture room</a:t>
            </a:r>
            <a:endParaRPr/>
          </a:p>
          <a:p>
            <a:pPr indent="-130810" lvl="0" marL="171450" rtl="0" algn="l">
              <a:spcBef>
                <a:spcPts val="1000"/>
              </a:spcBef>
              <a:spcAft>
                <a:spcPts val="0"/>
              </a:spcAft>
              <a:buSzPts val="640"/>
              <a:buFont typeface="Arial"/>
              <a:buNone/>
            </a:pPr>
            <a:r>
              <a:t/>
            </a:r>
            <a:endParaRPr sz="800"/>
          </a:p>
          <a:p>
            <a:pPr indent="-457200" lvl="0" marL="457200" rtl="0" algn="l">
              <a:spcBef>
                <a:spcPts val="1000"/>
              </a:spcBef>
              <a:spcAft>
                <a:spcPts val="0"/>
              </a:spcAft>
              <a:buSzPts val="2080"/>
              <a:buFont typeface="Arial"/>
              <a:buChar char="•"/>
            </a:pPr>
            <a:r>
              <a:rPr lang="en-US" sz="2600"/>
              <a:t>Donate online!  Visit wonders.physics.wisc.edu </a:t>
            </a:r>
            <a:br>
              <a:rPr lang="en-US" sz="2600"/>
            </a:br>
            <a:r>
              <a:rPr lang="en-US" sz="2600"/>
              <a:t>and click the Donate tab</a:t>
            </a:r>
            <a:endParaRPr/>
          </a:p>
          <a:p>
            <a:pPr indent="-210820" lvl="0" marL="342900" rtl="0" algn="l">
              <a:spcBef>
                <a:spcPts val="1000"/>
              </a:spcBef>
              <a:spcAft>
                <a:spcPts val="0"/>
              </a:spcAft>
              <a:buSzPts val="2080"/>
              <a:buNone/>
            </a:pPr>
            <a:r>
              <a:t/>
            </a:r>
            <a:endParaRPr sz="2600"/>
          </a:p>
        </p:txBody>
      </p:sp>
      <p:pic>
        <p:nvPicPr>
          <p:cNvPr id="243" name="Google Shape;243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75989" y="2404259"/>
            <a:ext cx="2711209" cy="27112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6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/>
              <a:t>When were radioactive elements first discovered?</a:t>
            </a:r>
            <a:endParaRPr/>
          </a:p>
        </p:txBody>
      </p:sp>
      <p:sp>
        <p:nvSpPr>
          <p:cNvPr id="249" name="Google Shape;249;p26"/>
          <p:cNvSpPr txBox="1"/>
          <p:nvPr>
            <p:ph idx="1" type="body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3200"/>
              <a:buAutoNum type="alphaUcPeriod"/>
            </a:pPr>
            <a:r>
              <a:rPr lang="en-US" sz="4000"/>
              <a:t> 1775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3200"/>
              <a:buAutoNum type="alphaUcPeriod"/>
            </a:pPr>
            <a:r>
              <a:rPr lang="en-US" sz="4000"/>
              <a:t> 1886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3200"/>
              <a:buAutoNum type="alphaUcPeriod"/>
            </a:pPr>
            <a:r>
              <a:rPr lang="en-US" sz="4000"/>
              <a:t> 1901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3200"/>
              <a:buAutoNum type="alphaUcPeriod"/>
            </a:pPr>
            <a:r>
              <a:rPr lang="en-US" sz="4000"/>
              <a:t> 1812</a:t>
            </a:r>
            <a:endParaRPr/>
          </a:p>
        </p:txBody>
      </p:sp>
      <p:sp>
        <p:nvSpPr>
          <p:cNvPr id="250" name="Google Shape;250;p26"/>
          <p:cNvSpPr/>
          <p:nvPr/>
        </p:nvSpPr>
        <p:spPr>
          <a:xfrm>
            <a:off x="496099" y="2908725"/>
            <a:ext cx="2139000" cy="714900"/>
          </a:xfrm>
          <a:prstGeom prst="rect">
            <a:avLst/>
          </a:prstGeom>
          <a:noFill/>
          <a:ln cap="flat" cmpd="sng" w="38100">
            <a:solidFill>
              <a:srgbClr val="31479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51" name="Google Shape;251;p26"/>
          <p:cNvSpPr txBox="1"/>
          <p:nvPr/>
        </p:nvSpPr>
        <p:spPr>
          <a:xfrm>
            <a:off x="3844638" y="2908735"/>
            <a:ext cx="5910348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Antoine Bequerel first discovered radioactivity. The unit of measurement for radioactivity is named after him because of this.</a:t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Facet">
  <a:themeElements>
    <a:clrScheme name="Slipstream">
      <a:dk1>
        <a:srgbClr val="000000"/>
      </a:dk1>
      <a:lt1>
        <a:srgbClr val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