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30" r:id="rId24"/>
    <p:sldId id="331" r:id="rId25"/>
    <p:sldId id="329" r:id="rId26"/>
    <p:sldId id="34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2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101F6-587F-49E5-B2DA-541051B21615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70E7F-C5C3-4A16-A89B-5CBB546C15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37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A88B-2B95-48EB-9EAA-EDDB968950F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9B17-DC95-493D-B291-67C4AF938C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97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A88B-2B95-48EB-9EAA-EDDB968950F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9B17-DC95-493D-B291-67C4AF938C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44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A88B-2B95-48EB-9EAA-EDDB968950F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9B17-DC95-493D-B291-67C4AF938C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2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A88B-2B95-48EB-9EAA-EDDB968950F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9B17-DC95-493D-B291-67C4AF938C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14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A88B-2B95-48EB-9EAA-EDDB968950F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9B17-DC95-493D-B291-67C4AF938C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19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A88B-2B95-48EB-9EAA-EDDB968950F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9B17-DC95-493D-B291-67C4AF938C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64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A88B-2B95-48EB-9EAA-EDDB968950F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9B17-DC95-493D-B291-67C4AF938C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11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A88B-2B95-48EB-9EAA-EDDB968950F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9B17-DC95-493D-B291-67C4AF938C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68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A88B-2B95-48EB-9EAA-EDDB968950F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9B17-DC95-493D-B291-67C4AF938C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47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A88B-2B95-48EB-9EAA-EDDB968950F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9B17-DC95-493D-B291-67C4AF938C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883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A88B-2B95-48EB-9EAA-EDDB968950F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9B17-DC95-493D-B291-67C4AF938C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86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A88B-2B95-48EB-9EAA-EDDB968950F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99B17-DC95-493D-B291-67C4AF938C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99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lang="en-US" dirty="0" smtClean="0"/>
              <a:t>Stretched String</a:t>
            </a:r>
            <a:endParaRPr lang="en-US" dirty="0"/>
          </a:p>
        </p:txBody>
      </p:sp>
      <p:pic>
        <p:nvPicPr>
          <p:cNvPr id="4" name="image1.pn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1946697"/>
            <a:ext cx="5256584" cy="2016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4365104"/>
            <a:ext cx="64692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FIGURE 1</a:t>
            </a:r>
          </a:p>
          <a:p>
            <a:endParaRPr lang="en-US" dirty="0"/>
          </a:p>
          <a:p>
            <a:r>
              <a:rPr lang="en-US" dirty="0" smtClean="0"/>
              <a:t>L is the strong length.  </a:t>
            </a:r>
          </a:p>
          <a:p>
            <a:r>
              <a:rPr lang="el-GR" dirty="0" smtClean="0"/>
              <a:t>λ</a:t>
            </a:r>
            <a:r>
              <a:rPr lang="en-US" dirty="0" smtClean="0"/>
              <a:t> is the wavelength: the distance of a full repetition of the pattern. </a:t>
            </a:r>
          </a:p>
          <a:p>
            <a:r>
              <a:rPr lang="en-US" dirty="0" smtClean="0"/>
              <a:t>The full line is the height of the string at a some particular time t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dashed lines are at each at fixed later times, t</a:t>
            </a:r>
            <a:r>
              <a:rPr lang="en-US" baseline="-25000" dirty="0" smtClean="0"/>
              <a:t>2</a:t>
            </a:r>
            <a:r>
              <a:rPr lang="en-US" dirty="0" smtClean="0"/>
              <a:t>, t</a:t>
            </a:r>
            <a:r>
              <a:rPr lang="en-US" baseline="-25000" dirty="0" smtClean="0"/>
              <a:t>3</a:t>
            </a:r>
            <a:r>
              <a:rPr lang="en-US" dirty="0" smtClean="0"/>
              <a:t>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5400599" cy="3384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92696"/>
            <a:ext cx="3463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SQUARE WELL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2192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1556793"/>
            <a:ext cx="59046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9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.pn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590465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2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7300" y="343218"/>
            <a:ext cx="6629400" cy="61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7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980728"/>
            <a:ext cx="403244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0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1700808"/>
            <a:ext cx="5256584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24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511256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3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e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3" y="1628800"/>
            <a:ext cx="5184576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2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jpe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567" y="914400"/>
            <a:ext cx="514286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03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jpe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40871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5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5" y="1556792"/>
            <a:ext cx="4536504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8683" y="620688"/>
            <a:ext cx="4330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STANDING WAVES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211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612067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51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9925" y="1633855"/>
            <a:ext cx="5264150" cy="35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14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1196752"/>
            <a:ext cx="6336703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85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12776"/>
            <a:ext cx="5688632" cy="5102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476672"/>
            <a:ext cx="493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LEVELS AND TRANSITIONS IN THE H 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28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7514429" cy="4996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332656"/>
            <a:ext cx="4567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 STATES AND UNBOUND STATES IN THE </a:t>
            </a:r>
          </a:p>
          <a:p>
            <a:r>
              <a:rPr lang="en-US" dirty="0" smtClean="0"/>
              <a:t>COULOMB POTENTIAL OF THE H 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26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99" y="989280"/>
            <a:ext cx="7162201" cy="4879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619948"/>
            <a:ext cx="259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SPHERICAL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1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86308"/>
            <a:ext cx="7174780" cy="4862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620688"/>
            <a:ext cx="4865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CLOUDS FOR SOME HYDROGEN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27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82456"/>
            <a:ext cx="7380805" cy="5010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476672"/>
            <a:ext cx="574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RADIAL PROBABILITIES FOR SOME STATES OF THE H 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47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120680" cy="3528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764704"/>
            <a:ext cx="350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SUCCESSIVE STATES IN THE H 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47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84784"/>
            <a:ext cx="5985697" cy="4064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692696"/>
            <a:ext cx="448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STERN-GERLACH EXPERIMENTAL APPARATUS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6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5904656" cy="410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8683" y="620688"/>
            <a:ext cx="45223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TRAVELING WAVES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3957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21101"/>
            <a:ext cx="6234528" cy="4240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980728"/>
            <a:ext cx="404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STERN GERLACH EXPERIMENTAL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27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776006" cy="616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1334599"/>
            <a:ext cx="7586520" cy="4326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692696"/>
            <a:ext cx="439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LEVELS IN MANY-ELECTRON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82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03" y="1268760"/>
            <a:ext cx="6693112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692696"/>
            <a:ext cx="404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IONIZATION ENERGIES OF THE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53878"/>
            <a:ext cx="7347198" cy="55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85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72808"/>
            <a:ext cx="6519687" cy="4444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476672"/>
            <a:ext cx="484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 COMPONENT DISTRIBUTION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68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12776"/>
            <a:ext cx="6811876" cy="4626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1652" y="404664"/>
            <a:ext cx="488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 MAGNITUDE DISTRIBUTION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0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5616624" cy="3600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620688"/>
            <a:ext cx="59876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CLOSED STANDING WAVE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2708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592418" cy="2230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692696"/>
            <a:ext cx="3607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INTERFERENCE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862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1" y="1700808"/>
            <a:ext cx="6192688" cy="3672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4446" y="620688"/>
            <a:ext cx="3607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INTERFERENCE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9153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3407" y="1470978"/>
            <a:ext cx="5417185" cy="3916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548680"/>
            <a:ext cx="6287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DOUBLE-SLIT EXPERIMENT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808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6617251" cy="4500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692696"/>
            <a:ext cx="3535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WAVEPACKETS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4917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2617" y="332656"/>
            <a:ext cx="3298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HISTOGRAMS</a:t>
            </a:r>
            <a:endParaRPr lang="en-US" sz="4400" dirty="0"/>
          </a:p>
        </p:txBody>
      </p:sp>
      <p:pic>
        <p:nvPicPr>
          <p:cNvPr id="4" name="image1.pn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66" y="1700808"/>
            <a:ext cx="388843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42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11651</TotalTime>
  <Words>142</Words>
  <Application>Microsoft Office PowerPoint</Application>
  <PresentationFormat>On-screen Show (4:3)</PresentationFormat>
  <Paragraphs>29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Stretched String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 Joynt charge noise experiment – simulations with noise</dc:title>
  <dc:creator>Thomas Watson - TNW</dc:creator>
  <cp:lastModifiedBy>Robert Joynt</cp:lastModifiedBy>
  <cp:revision>91</cp:revision>
  <dcterms:created xsi:type="dcterms:W3CDTF">2018-01-17T10:16:57Z</dcterms:created>
  <dcterms:modified xsi:type="dcterms:W3CDTF">2018-10-09T19:11:00Z</dcterms:modified>
</cp:coreProperties>
</file>