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1D1E8-E254-4173-8C40-2429CC3D1524}" type="datetimeFigureOut">
              <a:rPr lang="en-US" smtClean="0"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47D24-E929-4EDA-9E98-4F033B0E4E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1D1E8-E254-4173-8C40-2429CC3D1524}" type="datetimeFigureOut">
              <a:rPr lang="en-US" smtClean="0"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47D24-E929-4EDA-9E98-4F033B0E4E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1D1E8-E254-4173-8C40-2429CC3D1524}" type="datetimeFigureOut">
              <a:rPr lang="en-US" smtClean="0"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47D24-E929-4EDA-9E98-4F033B0E4E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1D1E8-E254-4173-8C40-2429CC3D1524}" type="datetimeFigureOut">
              <a:rPr lang="en-US" smtClean="0"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47D24-E929-4EDA-9E98-4F033B0E4E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1D1E8-E254-4173-8C40-2429CC3D1524}" type="datetimeFigureOut">
              <a:rPr lang="en-US" smtClean="0"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47D24-E929-4EDA-9E98-4F033B0E4E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1D1E8-E254-4173-8C40-2429CC3D1524}" type="datetimeFigureOut">
              <a:rPr lang="en-US" smtClean="0"/>
              <a:t>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47D24-E929-4EDA-9E98-4F033B0E4E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1D1E8-E254-4173-8C40-2429CC3D1524}" type="datetimeFigureOut">
              <a:rPr lang="en-US" smtClean="0"/>
              <a:t>2/1/2012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47D24-E929-4EDA-9E98-4F033B0E4E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1D1E8-E254-4173-8C40-2429CC3D1524}" type="datetimeFigureOut">
              <a:rPr lang="en-US" smtClean="0"/>
              <a:t>2/1/2012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47D24-E929-4EDA-9E98-4F033B0E4E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1D1E8-E254-4173-8C40-2429CC3D1524}" type="datetimeFigureOut">
              <a:rPr lang="en-US" smtClean="0"/>
              <a:t>2/1/2012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47D24-E929-4EDA-9E98-4F033B0E4E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1D1E8-E254-4173-8C40-2429CC3D1524}" type="datetimeFigureOut">
              <a:rPr lang="en-US" smtClean="0"/>
              <a:t>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47D24-E929-4EDA-9E98-4F033B0E4E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1D1E8-E254-4173-8C40-2429CC3D1524}" type="datetimeFigureOut">
              <a:rPr lang="en-US" smtClean="0"/>
              <a:t>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47D24-E929-4EDA-9E98-4F033B0E4E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1D1E8-E254-4173-8C40-2429CC3D1524}" type="datetimeFigureOut">
              <a:rPr lang="en-US" smtClean="0"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47D24-E929-4EDA-9E98-4F033B0E4EE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524000"/>
            <a:ext cx="7543800" cy="4861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Equipment generously provided by: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Equipment generously provided by: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Equipment generously provided by:</dc:title>
  <dc:creator>Student</dc:creator>
  <cp:lastModifiedBy>Student</cp:lastModifiedBy>
  <cp:revision>1</cp:revision>
  <dcterms:created xsi:type="dcterms:W3CDTF">2012-02-01T20:22:22Z</dcterms:created>
  <dcterms:modified xsi:type="dcterms:W3CDTF">2012-02-01T20:24:26Z</dcterms:modified>
</cp:coreProperties>
</file>