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3781" r="0" t="0"/>
          <a:stretch/>
        </p:blipFill>
        <p:spPr>
          <a:xfrm>
            <a:off x="0" y="0"/>
            <a:ext cx="676315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425" y="1680759"/>
            <a:ext cx="6155949" cy="346274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73825" y="476025"/>
            <a:ext cx="7029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Helium=Not Flammable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140425" y="4042625"/>
            <a:ext cx="6299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Hydrogen=Flammable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