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1042" y="152399"/>
            <a:ext cx="3941916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